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7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16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191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903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056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351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32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4227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094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870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787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8673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521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8B9B7-DBCF-4B29-A634-3CCD5CC206A3}" type="datetimeFigureOut">
              <a:rPr lang="en-AU" smtClean="0"/>
              <a:t>16/1/2024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3AF7D-F94B-4360-B31A-D30E20BEC8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037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37" y="1351695"/>
            <a:ext cx="1293529" cy="12935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1" y="4621043"/>
            <a:ext cx="1408660" cy="14086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99" y="2412899"/>
            <a:ext cx="1383828" cy="13838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32" y="3470883"/>
            <a:ext cx="1564425" cy="1564425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505855" y="1679990"/>
            <a:ext cx="10918371" cy="10766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Be aware that conversations and noise can be picked up and recorded by the room microphones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526330" y="2769346"/>
            <a:ext cx="10918371" cy="1048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/>
              <a:t>If you have a question, raise and wave your hand to gain attention, then ask permission to speak</a:t>
            </a:r>
            <a:endParaRPr lang="en-AU" sz="32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505855" y="4069437"/>
            <a:ext cx="10918371" cy="66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/>
              <a:t>Elevate the level of your voice as if speaking to the entire class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526329" y="5038934"/>
            <a:ext cx="10918371" cy="6052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/>
              <a:t>Locate the classroom support phone in case of an emergency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-37949" y="0"/>
            <a:ext cx="12229949" cy="135169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370" y="90210"/>
            <a:ext cx="996551" cy="73736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1341" y="351923"/>
            <a:ext cx="10700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Spanned first class - Protocols &amp; Technology Awareness</a:t>
            </a: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586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67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Edith Cowan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DREWITZ</dc:creator>
  <cp:lastModifiedBy>Nick DREWITZ</cp:lastModifiedBy>
  <cp:revision>26</cp:revision>
  <dcterms:created xsi:type="dcterms:W3CDTF">2018-10-01T01:51:31Z</dcterms:created>
  <dcterms:modified xsi:type="dcterms:W3CDTF">2024-01-16T00:57:17Z</dcterms:modified>
</cp:coreProperties>
</file>