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F3300E-EE35-4CB5-B9AB-288F6B7052BF}" v="29" dt="2022-03-01T04:31:49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71"/>
  </p:normalViewPr>
  <p:slideViewPr>
    <p:cSldViewPr snapToGrid="0" snapToObjects="1">
      <p:cViewPr varScale="1">
        <p:scale>
          <a:sx n="72" d="100"/>
          <a:sy n="72" d="100"/>
        </p:scale>
        <p:origin x="1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Cover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pic>
        <p:nvPicPr>
          <p:cNvPr id="8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295" y="105329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9"/>
          <p:cNvSpPr txBox="1">
            <a:spLocks noChangeArrowheads="1"/>
          </p:cNvSpPr>
          <p:nvPr userDrawn="1"/>
        </p:nvSpPr>
        <p:spPr bwMode="auto">
          <a:xfrm>
            <a:off x="4935849" y="229832"/>
            <a:ext cx="29680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AU" sz="1200" b="1" dirty="0">
                <a:solidFill>
                  <a:schemeClr val="bg1"/>
                </a:solidFill>
                <a:latin typeface="Arial"/>
                <a:cs typeface="Arial"/>
              </a:rPr>
              <a:t>Edith Cowan University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978494" y="2754901"/>
            <a:ext cx="5187012" cy="1348199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Aft>
                <a:spcPts val="451"/>
              </a:spcAft>
              <a:defRPr sz="2400" b="1" baseline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Cover Option A: Click to </a:t>
            </a:r>
            <a:br>
              <a:rPr lang="en-US" dirty="0"/>
            </a:br>
            <a:r>
              <a:rPr lang="en-US" dirty="0"/>
              <a:t>add heading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216577" y="464875"/>
            <a:ext cx="2687339" cy="312781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[Your school or </a:t>
            </a:r>
            <a:r>
              <a:rPr lang="en-US" dirty="0" err="1"/>
              <a:t>centre</a:t>
            </a:r>
            <a:r>
              <a:rPr lang="en-US" dirty="0"/>
              <a:t> name]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Cover Option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670422"/>
            <a:ext cx="9144000" cy="76076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286680" y="669946"/>
            <a:ext cx="8570645" cy="76124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Aft>
                <a:spcPts val="451"/>
              </a:spcAft>
              <a:defRPr sz="2100" b="1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Cover Option B without sub heading: Click to add heading</a:t>
            </a:r>
          </a:p>
        </p:txBody>
      </p:sp>
      <p:sp>
        <p:nvSpPr>
          <p:cNvPr id="5" name="Picture Placeholder 16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0" y="1431190"/>
            <a:ext cx="9144000" cy="542681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b="0"/>
            </a:lvl1pPr>
          </a:lstStyle>
          <a:p>
            <a:r>
              <a:rPr lang="en-US" dirty="0"/>
              <a:t>Click this icon to insert image</a:t>
            </a:r>
          </a:p>
        </p:txBody>
      </p:sp>
      <p:pic>
        <p:nvPicPr>
          <p:cNvPr id="6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5715002" y="137577"/>
            <a:ext cx="22961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AU" sz="1200" b="1" dirty="0">
                <a:solidFill>
                  <a:srgbClr val="000000"/>
                </a:solidFill>
                <a:latin typeface="Arial"/>
                <a:cs typeface="Arial"/>
              </a:rPr>
              <a:t>Edith Cowan University</a:t>
            </a:r>
            <a:endParaRPr lang="en-AU" sz="9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4100661" y="367212"/>
            <a:ext cx="3919491" cy="255587"/>
          </a:xfrm>
        </p:spPr>
        <p:txBody>
          <a:bodyPr/>
          <a:lstStyle>
            <a:lvl1pPr marL="0" indent="0" algn="r" eaLnBrk="1" hangingPunct="1">
              <a:spcBef>
                <a:spcPct val="50000"/>
              </a:spcBef>
              <a:buNone/>
              <a:defRPr sz="1200"/>
            </a:lvl1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AU" sz="1051" dirty="0">
                <a:solidFill>
                  <a:srgbClr val="000000"/>
                </a:solidFill>
                <a:latin typeface="Arial"/>
                <a:cs typeface="Arial"/>
              </a:rPr>
              <a:t>[Your School</a:t>
            </a:r>
            <a:r>
              <a:rPr lang="en-AU" sz="1051" baseline="0" dirty="0">
                <a:solidFill>
                  <a:srgbClr val="000000"/>
                </a:solidFill>
                <a:latin typeface="Arial"/>
                <a:cs typeface="Arial"/>
              </a:rPr>
              <a:t> or Centre Name]</a:t>
            </a:r>
            <a:endParaRPr lang="en-AU" sz="9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804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Cover Option B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0" y="670422"/>
            <a:ext cx="9144000" cy="76076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286680" y="669946"/>
            <a:ext cx="8570645" cy="505396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Aft>
                <a:spcPts val="451"/>
              </a:spcAft>
              <a:defRPr sz="2100" b="1" baseline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Cover Option B with sub heading: Click to add heading</a:t>
            </a:r>
          </a:p>
        </p:txBody>
      </p:sp>
      <p:sp>
        <p:nvSpPr>
          <p:cNvPr id="12" name="Picture Placeholder 16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0" y="1431190"/>
            <a:ext cx="9144000" cy="542681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 b="0"/>
            </a:lvl1pPr>
          </a:lstStyle>
          <a:p>
            <a:r>
              <a:rPr lang="en-US" dirty="0"/>
              <a:t>Click this icon to insert image</a:t>
            </a:r>
          </a:p>
        </p:txBody>
      </p:sp>
      <p:pic>
        <p:nvPicPr>
          <p:cNvPr id="13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9"/>
          <p:cNvSpPr txBox="1">
            <a:spLocks noChangeArrowheads="1"/>
          </p:cNvSpPr>
          <p:nvPr userDrawn="1"/>
        </p:nvSpPr>
        <p:spPr bwMode="auto">
          <a:xfrm>
            <a:off x="5715002" y="137577"/>
            <a:ext cx="22961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AU" sz="1200" b="1" dirty="0">
                <a:solidFill>
                  <a:srgbClr val="000000"/>
                </a:solidFill>
                <a:latin typeface="Arial"/>
                <a:cs typeface="Arial"/>
              </a:rPr>
              <a:t>Edith Cowan University</a:t>
            </a:r>
            <a:endParaRPr lang="en-AU" sz="9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5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4100661" y="367212"/>
            <a:ext cx="3919491" cy="255587"/>
          </a:xfrm>
        </p:spPr>
        <p:txBody>
          <a:bodyPr/>
          <a:lstStyle>
            <a:lvl1pPr marL="0" indent="0" algn="r" eaLnBrk="1" hangingPunct="1">
              <a:spcBef>
                <a:spcPct val="50000"/>
              </a:spcBef>
              <a:buNone/>
              <a:defRPr sz="1200"/>
            </a:lvl1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AU" sz="1051" dirty="0">
                <a:solidFill>
                  <a:srgbClr val="000000"/>
                </a:solidFill>
                <a:latin typeface="Arial"/>
                <a:cs typeface="Arial"/>
              </a:rPr>
              <a:t>[Your School</a:t>
            </a:r>
            <a:r>
              <a:rPr lang="en-AU" sz="1051" baseline="0" dirty="0">
                <a:solidFill>
                  <a:srgbClr val="000000"/>
                </a:solidFill>
                <a:latin typeface="Arial"/>
                <a:cs typeface="Arial"/>
              </a:rPr>
              <a:t> or Centre Name]</a:t>
            </a:r>
            <a:endParaRPr lang="en-AU" sz="9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286680" y="1131882"/>
            <a:ext cx="8570645" cy="2993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 heading</a:t>
            </a:r>
          </a:p>
        </p:txBody>
      </p:sp>
    </p:spTree>
    <p:extLst>
      <p:ext uri="{BB962C8B-B14F-4D97-AF65-F5344CB8AC3E}">
        <p14:creationId xmlns:p14="http://schemas.microsoft.com/office/powerpoint/2010/main" val="114225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Cover Optio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4" name="Picture Placeholder 5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5067059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 b="0" baseline="0"/>
            </a:lvl1pPr>
          </a:lstStyle>
          <a:p>
            <a:r>
              <a:rPr lang="en-US" dirty="0"/>
              <a:t>Click this icon to insert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86459" y="3751604"/>
            <a:ext cx="3607831" cy="6461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 heading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5285953" y="2786660"/>
            <a:ext cx="3608239" cy="928217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451"/>
              </a:spcAft>
              <a:defRPr sz="2100" b="1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Cover Option C:</a:t>
            </a:r>
            <a:br>
              <a:rPr lang="en-US" dirty="0"/>
            </a:br>
            <a:r>
              <a:rPr lang="en-US" dirty="0"/>
              <a:t>Click to add heading</a:t>
            </a:r>
          </a:p>
        </p:txBody>
      </p:sp>
      <p:pic>
        <p:nvPicPr>
          <p:cNvPr id="7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295" y="105329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9"/>
          <p:cNvSpPr txBox="1">
            <a:spLocks noChangeArrowheads="1"/>
          </p:cNvSpPr>
          <p:nvPr userDrawn="1"/>
        </p:nvSpPr>
        <p:spPr bwMode="auto">
          <a:xfrm>
            <a:off x="4935849" y="187877"/>
            <a:ext cx="29680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AU" sz="1200" b="1" dirty="0">
                <a:solidFill>
                  <a:schemeClr val="bg1"/>
                </a:solidFill>
                <a:latin typeface="Arial"/>
                <a:cs typeface="Arial"/>
              </a:rPr>
              <a:t>Edith Cowan University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216576" y="434895"/>
            <a:ext cx="2687339" cy="312781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[Your school or </a:t>
            </a:r>
            <a:r>
              <a:rPr lang="en-US" dirty="0" err="1"/>
              <a:t>centre</a:t>
            </a:r>
            <a:r>
              <a:rPr lang="en-US" dirty="0"/>
              <a:t> name]</a:t>
            </a:r>
          </a:p>
        </p:txBody>
      </p:sp>
    </p:spTree>
    <p:extLst>
      <p:ext uri="{BB962C8B-B14F-4D97-AF65-F5344CB8AC3E}">
        <p14:creationId xmlns:p14="http://schemas.microsoft.com/office/powerpoint/2010/main" val="125272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798" y="889911"/>
            <a:ext cx="7509047" cy="562331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lnSpc>
                <a:spcPct val="100000"/>
              </a:lnSpc>
              <a:defRPr sz="1200"/>
            </a:lvl2pPr>
            <a:lvl3pPr>
              <a:lnSpc>
                <a:spcPct val="100000"/>
              </a:lnSpc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4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1" y="0"/>
            <a:ext cx="8232499" cy="66994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45799" y="-2380"/>
            <a:ext cx="7886700" cy="672327"/>
          </a:xfrm>
        </p:spPr>
        <p:txBody>
          <a:bodyPr>
            <a:normAutofit/>
          </a:bodyPr>
          <a:lstStyle>
            <a:lvl1pPr>
              <a:defRPr sz="1800" b="1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1 column text only slide. Click to add title. </a:t>
            </a:r>
          </a:p>
        </p:txBody>
      </p:sp>
    </p:spTree>
    <p:extLst>
      <p:ext uri="{BB962C8B-B14F-4D97-AF65-F5344CB8AC3E}">
        <p14:creationId xmlns:p14="http://schemas.microsoft.com/office/powerpoint/2010/main" val="137331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799" y="889911"/>
            <a:ext cx="3886200" cy="550339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lnSpc>
                <a:spcPct val="100000"/>
              </a:lnSpc>
              <a:defRPr sz="1200"/>
            </a:lvl2pPr>
            <a:lvl3pPr>
              <a:lnSpc>
                <a:spcPct val="100000"/>
              </a:lnSpc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9960" y="889911"/>
            <a:ext cx="3886200" cy="550339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lnSpc>
                <a:spcPct val="100000"/>
              </a:lnSpc>
              <a:defRPr sz="1200"/>
            </a:lvl2pPr>
            <a:lvl3pPr>
              <a:lnSpc>
                <a:spcPct val="100000"/>
              </a:lnSpc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5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1" y="0"/>
            <a:ext cx="8232499" cy="66994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45799" y="-2380"/>
            <a:ext cx="7886700" cy="672327"/>
          </a:xfrm>
        </p:spPr>
        <p:txBody>
          <a:bodyPr>
            <a:normAutofit/>
          </a:bodyPr>
          <a:lstStyle>
            <a:lvl1pPr>
              <a:defRPr sz="1800" b="1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 column text only slide. Click to add title. </a:t>
            </a:r>
          </a:p>
        </p:txBody>
      </p:sp>
    </p:spTree>
    <p:extLst>
      <p:ext uri="{BB962C8B-B14F-4D97-AF65-F5344CB8AC3E}">
        <p14:creationId xmlns:p14="http://schemas.microsoft.com/office/powerpoint/2010/main" val="2044154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+ imag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303" y="889911"/>
            <a:ext cx="3886200" cy="554086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lnSpc>
                <a:spcPct val="100000"/>
              </a:lnSpc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4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1" y="0"/>
            <a:ext cx="8232499" cy="66994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45799" y="-2380"/>
            <a:ext cx="7886700" cy="672327"/>
          </a:xfrm>
        </p:spPr>
        <p:txBody>
          <a:bodyPr>
            <a:normAutofit/>
          </a:bodyPr>
          <a:lstStyle>
            <a:lvl1pPr>
              <a:defRPr sz="1800" b="1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 column: text with image on right. Click to add title.</a:t>
            </a:r>
          </a:p>
        </p:txBody>
      </p:sp>
      <p:sp>
        <p:nvSpPr>
          <p:cNvPr id="7" name="Picture Placeholder 16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852689" y="889397"/>
            <a:ext cx="3886200" cy="554162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 b="0"/>
            </a:lvl1pPr>
          </a:lstStyle>
          <a:p>
            <a:r>
              <a:rPr lang="en-US" dirty="0"/>
              <a:t>Click this icon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25500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+ imag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6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51303" y="889397"/>
            <a:ext cx="3886200" cy="565380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 b="0"/>
            </a:lvl1pPr>
          </a:lstStyle>
          <a:p>
            <a:r>
              <a:rPr lang="en-US" dirty="0"/>
              <a:t>Click this icon to insert image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852689" y="889911"/>
            <a:ext cx="3886200" cy="565304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lnSpc>
                <a:spcPct val="100000"/>
              </a:lnSpc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5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1" y="0"/>
            <a:ext cx="8232499" cy="66994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351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45799" y="-2380"/>
            <a:ext cx="7886700" cy="672327"/>
          </a:xfrm>
        </p:spPr>
        <p:txBody>
          <a:bodyPr>
            <a:normAutofit/>
          </a:bodyPr>
          <a:lstStyle>
            <a:lvl1pPr>
              <a:defRPr sz="1800" b="1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 column: text with image on left. Click to add title.</a:t>
            </a:r>
          </a:p>
        </p:txBody>
      </p:sp>
    </p:spTree>
    <p:extLst>
      <p:ext uri="{BB962C8B-B14F-4D97-AF65-F5344CB8AC3E}">
        <p14:creationId xmlns:p14="http://schemas.microsoft.com/office/powerpoint/2010/main" val="47243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4" name="Picture 13" descr="ECU_AUS_logo_C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500" y="-2380"/>
            <a:ext cx="911501" cy="672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2931914"/>
            <a:ext cx="7886700" cy="994172"/>
          </a:xfrm>
        </p:spPr>
        <p:txBody>
          <a:bodyPr>
            <a:normAutofit/>
          </a:bodyPr>
          <a:lstStyle>
            <a:lvl1pPr algn="ctr">
              <a:defRPr sz="2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cover: click to add heading</a:t>
            </a:r>
          </a:p>
        </p:txBody>
      </p:sp>
    </p:spTree>
    <p:extLst>
      <p:ext uri="{BB962C8B-B14F-4D97-AF65-F5344CB8AC3E}">
        <p14:creationId xmlns:p14="http://schemas.microsoft.com/office/powerpoint/2010/main" val="119893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28651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8675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ecu.edu.au/student/my-studies/students-learning-technologies/virtual-classroom/microsoft-teams" TargetMode="External"/><Relationship Id="rId2" Type="http://schemas.openxmlformats.org/officeDocument/2006/relationships/hyperlink" Target="https://ecu.au.libguides.com/slide/hom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s://intranet.ecu.edu.au/student/my-studies/study-assistance/academic-skills-centr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teams.microsoft.com/l/chat/0/0?users=virtualpeerassistants@ecu.edu.au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www.ecu.edu.au/centres/library-services/services-and-facilities/student-assistance-learning-technologies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courses.ecu.edu.au/courses/7133/pages/about-studiosity-and-the-range-of-learning-support-services-at-ecu" TargetMode="External"/><Relationship Id="rId5" Type="http://schemas.openxmlformats.org/officeDocument/2006/relationships/hyperlink" Target="https://www.ecu.edu.au/centres/library-services/services-and-facilities/computers" TargetMode="External"/><Relationship Id="rId4" Type="http://schemas.openxmlformats.org/officeDocument/2006/relationships/hyperlink" Target="https://courses.ecu.edu.au/courses/18091/pages/assignment-drop-ins-including-school-specific-and-onlin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Support for studying online</a:t>
            </a:r>
          </a:p>
        </p:txBody>
      </p:sp>
    </p:spTree>
    <p:extLst>
      <p:ext uri="{BB962C8B-B14F-4D97-AF65-F5344CB8AC3E}">
        <p14:creationId xmlns:p14="http://schemas.microsoft.com/office/powerpoint/2010/main" val="19579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51303" y="898978"/>
            <a:ext cx="3886200" cy="5540869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5000"/>
              </a:lnSpc>
              <a:buFont typeface="Symbol" panose="05050102010706020507" pitchFamily="18" charset="2"/>
              <a:buChar char=""/>
            </a:pP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ct val="105000"/>
              </a:lnSpc>
            </a:pP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Access the </a:t>
            </a:r>
            <a:r>
              <a:rPr lang="en-AU" sz="20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 modules</a:t>
            </a:r>
            <a:r>
              <a:rPr lang="en-AU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which show how to communicate, collaborate and connect with your lecturers and fellow students</a:t>
            </a:r>
            <a:endParaRPr lang="en-A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5000"/>
              </a:lnSpc>
            </a:pPr>
            <a:endParaRPr lang="en-A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5000"/>
              </a:lnSpc>
            </a:pP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</a:t>
            </a:r>
            <a:r>
              <a:rPr lang="en-AU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Microsoft Teams</a:t>
            </a:r>
            <a:r>
              <a:rPr lang="en-AU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online communication</a:t>
            </a:r>
            <a:endParaRPr lang="en-A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5000"/>
              </a:lnSpc>
            </a:pPr>
            <a:endParaRPr lang="en-A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5000"/>
              </a:lnSpc>
              <a:spcAft>
                <a:spcPts val="800"/>
              </a:spcAft>
            </a:pP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Make the most of </a:t>
            </a:r>
            <a:r>
              <a:rPr lang="en-AU" sz="20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Learning Advisers</a:t>
            </a:r>
            <a:r>
              <a:rPr lang="en-AU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 are here to help you with study skills and academic writing</a:t>
            </a:r>
            <a:endParaRPr lang="en-A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Online Essentials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0BF9C8-8D05-4020-8CFF-D562A4F582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7265" y="1269440"/>
            <a:ext cx="4519982" cy="2698553"/>
          </a:xfrm>
          <a:prstGeom prst="rect">
            <a:avLst/>
          </a:prstGeom>
        </p:spPr>
      </p:pic>
      <p:pic>
        <p:nvPicPr>
          <p:cNvPr id="1026" name="Picture 2" descr="Microsoft Teams Review | PCMag">
            <a:extLst>
              <a:ext uri="{FF2B5EF4-FFF2-40B4-BE49-F238E27FC236}">
                <a16:creationId xmlns:a16="http://schemas.microsoft.com/office/drawing/2014/main" id="{309E9424-A9A9-4F8A-A5A8-1BB71E225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708" y="4572179"/>
            <a:ext cx="2272496" cy="127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34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2689" y="923468"/>
            <a:ext cx="3886200" cy="5284386"/>
          </a:xfrm>
        </p:spPr>
        <p:txBody>
          <a:bodyPr>
            <a:noAutofit/>
          </a:bodyPr>
          <a:lstStyle/>
          <a:p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Ask a technology question by contacting </a:t>
            </a:r>
            <a:r>
              <a:rPr lang="en-AU" sz="20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Peer Assistants</a:t>
            </a:r>
            <a:r>
              <a:rPr lang="en-AU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campus or </a:t>
            </a:r>
            <a:r>
              <a:rPr lang="en-AU" sz="20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online</a:t>
            </a:r>
            <a:endParaRPr lang="en-A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Contact library staff for help with finding </a:t>
            </a:r>
            <a:r>
              <a:rPr lang="en-A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 sources and </a:t>
            </a: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referencing. Visit a </a:t>
            </a:r>
            <a:r>
              <a:rPr lang="en-AU" sz="20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drop-in</a:t>
            </a:r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</a:t>
            </a:r>
            <a:r>
              <a:rPr lang="en-AU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them online</a:t>
            </a:r>
            <a:endParaRPr lang="en-AU" sz="2000" u="sng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AU" sz="2000" u="sng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Head into the Library and </a:t>
            </a:r>
            <a:r>
              <a:rPr lang="en-AU" sz="2000" u="sng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borrow a laptop</a:t>
            </a:r>
            <a:r>
              <a:rPr lang="en-AU" sz="2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AU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for up to four weeks at a time  </a:t>
            </a:r>
            <a:endParaRPr lang="en-AU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A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Access study support 24/7 online from </a:t>
            </a:r>
            <a:r>
              <a:rPr lang="en-AU" sz="20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6" tooltip="https://courses.ecu.edu.au/courses/7133/pages/about-studiosity-and-the-range-of-learning-support-services-at-ec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Studiosity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Library and Learning Support</a:t>
            </a:r>
          </a:p>
        </p:txBody>
      </p:sp>
      <p:pic>
        <p:nvPicPr>
          <p:cNvPr id="2050" name="Picture 2" descr="Peer Assistants help you with learning technologies.">
            <a:extLst>
              <a:ext uri="{FF2B5EF4-FFF2-40B4-BE49-F238E27FC236}">
                <a16:creationId xmlns:a16="http://schemas.microsoft.com/office/drawing/2014/main" id="{008F27C4-6139-4F19-A0D1-2579F5BEC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06" y="1115037"/>
            <a:ext cx="330517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tudiosity (@studiosity) / Twitter">
            <a:extLst>
              <a:ext uri="{FF2B5EF4-FFF2-40B4-BE49-F238E27FC236}">
                <a16:creationId xmlns:a16="http://schemas.microsoft.com/office/drawing/2014/main" id="{8947853B-61FA-40C9-8347-C572B6957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35" y="3924649"/>
            <a:ext cx="2518096" cy="2518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948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U Corp Colours">
      <a:dk1>
        <a:srgbClr val="101920"/>
      </a:dk1>
      <a:lt1>
        <a:srgbClr val="FFFFFF"/>
      </a:lt1>
      <a:dk2>
        <a:srgbClr val="404140"/>
      </a:dk2>
      <a:lt2>
        <a:srgbClr val="FFFFFF"/>
      </a:lt2>
      <a:accent1>
        <a:srgbClr val="004B85"/>
      </a:accent1>
      <a:accent2>
        <a:srgbClr val="BE2F36"/>
      </a:accent2>
      <a:accent3>
        <a:srgbClr val="FFC658"/>
      </a:accent3>
      <a:accent4>
        <a:srgbClr val="004B85"/>
      </a:accent4>
      <a:accent5>
        <a:srgbClr val="FFC658"/>
      </a:accent5>
      <a:accent6>
        <a:srgbClr val="BE2F36"/>
      </a:accent6>
      <a:hlink>
        <a:srgbClr val="004B85"/>
      </a:hlink>
      <a:folHlink>
        <a:srgbClr val="BE2F3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7396477-9AD4-8E4B-9BCB-30FFF2C9F8C4}" vid="{0280E817-5B6D-A343-A9C2-18E9CCA388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C19C0C0CF17B41BCFC56EC2406BEB4" ma:contentTypeVersion="14" ma:contentTypeDescription="Create a new document." ma:contentTypeScope="" ma:versionID="bc7ab738873c93cfea6345482a278b5f">
  <xsd:schema xmlns:xsd="http://www.w3.org/2001/XMLSchema" xmlns:xs="http://www.w3.org/2001/XMLSchema" xmlns:p="http://schemas.microsoft.com/office/2006/metadata/properties" xmlns:ns3="b643f409-c4f1-4a48-a3f5-79d1012a8c15" xmlns:ns4="7cc656c8-f6b9-4331-91e7-cde39b033bb7" targetNamespace="http://schemas.microsoft.com/office/2006/metadata/properties" ma:root="true" ma:fieldsID="735465e36c29c1270c3d5d848dd3e4c0" ns3:_="" ns4:_="">
    <xsd:import namespace="b643f409-c4f1-4a48-a3f5-79d1012a8c15"/>
    <xsd:import namespace="7cc656c8-f6b9-4331-91e7-cde39b033b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3f409-c4f1-4a48-a3f5-79d1012a8c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c656c8-f6b9-4331-91e7-cde39b033bb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AEA681-AE3B-4BC4-AD62-B82E23CEA1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43f409-c4f1-4a48-a3f5-79d1012a8c15"/>
    <ds:schemaRef ds:uri="7cc656c8-f6b9-4331-91e7-cde39b033b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81230E-130B-4B18-B342-592020644F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F9534B-EFBC-4E25-AE71-ED6805238B0A}">
  <ds:schemaRefs>
    <ds:schemaRef ds:uri="http://schemas.openxmlformats.org/package/2006/metadata/core-properties"/>
    <ds:schemaRef ds:uri="b643f409-c4f1-4a48-a3f5-79d1012a8c15"/>
    <ds:schemaRef ds:uri="http://purl.org/dc/terms/"/>
    <ds:schemaRef ds:uri="7cc656c8-f6b9-4331-91e7-cde39b033bb7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ECU-corporate-powerpoint-blue_standard</Template>
  <TotalTime>33</TotalTime>
  <Words>107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Symbol</vt:lpstr>
      <vt:lpstr>Office Theme</vt:lpstr>
      <vt:lpstr>Support for studying online</vt:lpstr>
      <vt:lpstr>Online Essentials</vt:lpstr>
      <vt:lpstr>Library and Learning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KELLY</dc:creator>
  <cp:lastModifiedBy>Andrew KELLY</cp:lastModifiedBy>
  <cp:revision>2</cp:revision>
  <dcterms:created xsi:type="dcterms:W3CDTF">2022-03-01T03:37:55Z</dcterms:created>
  <dcterms:modified xsi:type="dcterms:W3CDTF">2022-03-02T03:30:31Z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0x01010030C19C0C0CF17B41BCFC56EC2406BEB4</vt:lpwstr>
  </property>
</Properties>
</file>