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handoutMasterIdLst>
    <p:handoutMasterId r:id="rId11"/>
  </p:handoutMasterIdLst>
  <p:sldIdLst>
    <p:sldId id="256" r:id="rId2"/>
    <p:sldId id="283" r:id="rId3"/>
    <p:sldId id="279" r:id="rId4"/>
    <p:sldId id="284" r:id="rId5"/>
    <p:sldId id="285" r:id="rId6"/>
    <p:sldId id="286" r:id="rId7"/>
    <p:sldId id="287" r:id="rId8"/>
    <p:sldId id="264" r:id="rId9"/>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ureen BUCKINGHAM" initials="MB" lastIdx="10" clrIdx="0">
    <p:extLst>
      <p:ext uri="{19B8F6BF-5375-455C-9EA6-DF929625EA0E}">
        <p15:presenceInfo xmlns:p15="http://schemas.microsoft.com/office/powerpoint/2012/main" userId="S-1-5-21-682003330-839522115-1417001333-2473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0930" autoAdjust="0"/>
  </p:normalViewPr>
  <p:slideViewPr>
    <p:cSldViewPr snapToGrid="0" snapToObjects="1">
      <p:cViewPr varScale="1">
        <p:scale>
          <a:sx n="49" d="100"/>
          <a:sy n="49" d="100"/>
        </p:scale>
        <p:origin x="1804" y="36"/>
      </p:cViewPr>
      <p:guideLst/>
    </p:cSldViewPr>
  </p:slideViewPr>
  <p:notesTextViewPr>
    <p:cViewPr>
      <p:scale>
        <a:sx n="1" d="1"/>
        <a:sy n="1" d="1"/>
      </p:scale>
      <p:origin x="0" y="-88"/>
    </p:cViewPr>
  </p:notesTextViewPr>
  <p:notesViewPr>
    <p:cSldViewPr snapToGrid="0" snapToObjects="1">
      <p:cViewPr varScale="1">
        <p:scale>
          <a:sx n="59" d="100"/>
          <a:sy n="59" d="100"/>
        </p:scale>
        <p:origin x="214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CC1AE560-E9E1-4F31-BF82-A9DE9EBD407A}" type="datetimeFigureOut">
              <a:rPr lang="en-AU" smtClean="0"/>
              <a:t>25/08/2019</a:t>
            </a:fld>
            <a:endParaRPr lang="en-AU" dirty="0"/>
          </a:p>
        </p:txBody>
      </p:sp>
      <p:sp>
        <p:nvSpPr>
          <p:cNvPr id="4" name="Footer Placeholder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ED46F48F-CFA8-495E-890A-0090BB6B4830}" type="slidenum">
              <a:rPr lang="en-AU" smtClean="0"/>
              <a:t>‹#›</a:t>
            </a:fld>
            <a:endParaRPr lang="en-AU" dirty="0"/>
          </a:p>
        </p:txBody>
      </p:sp>
    </p:spTree>
    <p:extLst>
      <p:ext uri="{BB962C8B-B14F-4D97-AF65-F5344CB8AC3E}">
        <p14:creationId xmlns:p14="http://schemas.microsoft.com/office/powerpoint/2010/main" val="1555145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C6DD9B8A-ECE3-4557-AEEE-7EDDC8A68F04}" type="datetimeFigureOut">
              <a:rPr lang="en-AU" smtClean="0"/>
              <a:t>25/08/2019</a:t>
            </a:fld>
            <a:endParaRPr lang="en-AU" dirty="0"/>
          </a:p>
        </p:txBody>
      </p:sp>
      <p:sp>
        <p:nvSpPr>
          <p:cNvPr id="4" name="Slide Image Placeholder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053CC92E-5744-414A-9212-0270AC6CCB0E}" type="slidenum">
              <a:rPr lang="en-AU" smtClean="0"/>
              <a:t>‹#›</a:t>
            </a:fld>
            <a:endParaRPr lang="en-AU" dirty="0"/>
          </a:p>
        </p:txBody>
      </p:sp>
    </p:spTree>
    <p:extLst>
      <p:ext uri="{BB962C8B-B14F-4D97-AF65-F5344CB8AC3E}">
        <p14:creationId xmlns:p14="http://schemas.microsoft.com/office/powerpoint/2010/main" val="2139829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aim of</a:t>
            </a:r>
            <a:r>
              <a:rPr lang="en-AU" baseline="0" dirty="0" smtClean="0"/>
              <a:t> this set of slides is a quick 5 minute reminder on academic integrity one week prior to the assessment task submission date.</a:t>
            </a:r>
            <a:endParaRPr lang="en-AU" dirty="0"/>
          </a:p>
        </p:txBody>
      </p:sp>
      <p:sp>
        <p:nvSpPr>
          <p:cNvPr id="4" name="Slide Number Placeholder 3"/>
          <p:cNvSpPr>
            <a:spLocks noGrp="1"/>
          </p:cNvSpPr>
          <p:nvPr>
            <p:ph type="sldNum" sz="quarter" idx="10"/>
          </p:nvPr>
        </p:nvSpPr>
        <p:spPr/>
        <p:txBody>
          <a:bodyPr/>
          <a:lstStyle/>
          <a:p>
            <a:fld id="{053CC92E-5744-414A-9212-0270AC6CCB0E}" type="slidenum">
              <a:rPr lang="en-AU" smtClean="0"/>
              <a:t>1</a:t>
            </a:fld>
            <a:endParaRPr lang="en-AU" dirty="0"/>
          </a:p>
        </p:txBody>
      </p:sp>
    </p:spTree>
    <p:extLst>
      <p:ext uri="{BB962C8B-B14F-4D97-AF65-F5344CB8AC3E}">
        <p14:creationId xmlns:p14="http://schemas.microsoft.com/office/powerpoint/2010/main" val="1495076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53CC92E-5744-414A-9212-0270AC6CCB0E}" type="slidenum">
              <a:rPr lang="en-AU" smtClean="0"/>
              <a:t>2</a:t>
            </a:fld>
            <a:endParaRPr lang="en-AU" dirty="0"/>
          </a:p>
        </p:txBody>
      </p:sp>
    </p:spTree>
    <p:extLst>
      <p:ext uri="{BB962C8B-B14F-4D97-AF65-F5344CB8AC3E}">
        <p14:creationId xmlns:p14="http://schemas.microsoft.com/office/powerpoint/2010/main" val="975257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u="sng" dirty="0" smtClean="0"/>
              <a:t>We Assume Students Know the Rules:</a:t>
            </a:r>
            <a:r>
              <a:rPr lang="en-AU" sz="1200" dirty="0" smtClean="0"/>
              <a:t> it is assumed that </a:t>
            </a:r>
            <a:r>
              <a:rPr lang="en-AU" sz="1200" b="1" dirty="0" smtClean="0"/>
              <a:t>all</a:t>
            </a:r>
            <a:r>
              <a:rPr lang="en-AU" sz="1200" dirty="0" smtClean="0"/>
              <a:t> students, regardless of where they are from, how long since they last studied, or if they are in their first semester at university, have read the ECU rules in relation to Academic Integrity and Academic Misconduct.  Subsequently ‘I do not know what academic integrity is, is not considered a reasonable excuse for breaches of Academic Integrity.</a:t>
            </a:r>
          </a:p>
          <a:p>
            <a:r>
              <a:rPr lang="en-AU" sz="1200" u="sng" dirty="0" smtClean="0"/>
              <a:t>We Assume You Have Checked It: </a:t>
            </a:r>
            <a:r>
              <a:rPr lang="en-AU" sz="1200" dirty="0" smtClean="0"/>
              <a:t>when undertaking an Academic Misconduct investigation, we assume that not only do students know the rules, but that they have thoroughly checked their own work against those rules prior to submitting their work.</a:t>
            </a:r>
          </a:p>
          <a:p>
            <a:r>
              <a:rPr lang="en-AU" sz="1200" u="sng" dirty="0" smtClean="0"/>
              <a:t>Better Late Than Never:</a:t>
            </a:r>
            <a:r>
              <a:rPr lang="en-AU" sz="1200" dirty="0" smtClean="0"/>
              <a:t> sometimes it can take a bit longer to thoroughly check your assignment in order to avoid breaches of Academic Integrity.  </a:t>
            </a:r>
            <a:r>
              <a:rPr lang="en-AU" sz="1200" smtClean="0"/>
              <a:t>It is better to submit your assignment a bit late and receive some late penalties rather than rush to submit by the deadline and end up involved in an Academic Misconduct investigation.</a:t>
            </a:r>
          </a:p>
          <a:p>
            <a:endParaRPr lang="en-AU"/>
          </a:p>
        </p:txBody>
      </p:sp>
      <p:sp>
        <p:nvSpPr>
          <p:cNvPr id="4" name="Slide Number Placeholder 3"/>
          <p:cNvSpPr>
            <a:spLocks noGrp="1"/>
          </p:cNvSpPr>
          <p:nvPr>
            <p:ph type="sldNum" sz="quarter" idx="10"/>
          </p:nvPr>
        </p:nvSpPr>
        <p:spPr/>
        <p:txBody>
          <a:bodyPr/>
          <a:lstStyle/>
          <a:p>
            <a:fld id="{053CC92E-5744-414A-9212-0270AC6CCB0E}" type="slidenum">
              <a:rPr lang="en-AU" smtClean="0"/>
              <a:t>3</a:t>
            </a:fld>
            <a:endParaRPr lang="en-AU" dirty="0"/>
          </a:p>
        </p:txBody>
      </p:sp>
    </p:spTree>
    <p:extLst>
      <p:ext uri="{BB962C8B-B14F-4D97-AF65-F5344CB8AC3E}">
        <p14:creationId xmlns:p14="http://schemas.microsoft.com/office/powerpoint/2010/main" val="1391620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53CC92E-5744-414A-9212-0270AC6CCB0E}" type="slidenum">
              <a:rPr lang="en-AU" smtClean="0"/>
              <a:t>4</a:t>
            </a:fld>
            <a:endParaRPr lang="en-AU" dirty="0"/>
          </a:p>
        </p:txBody>
      </p:sp>
    </p:spTree>
    <p:extLst>
      <p:ext uri="{BB962C8B-B14F-4D97-AF65-F5344CB8AC3E}">
        <p14:creationId xmlns:p14="http://schemas.microsoft.com/office/powerpoint/2010/main" val="893217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53CC92E-5744-414A-9212-0270AC6CCB0E}" type="slidenum">
              <a:rPr lang="en-AU" smtClean="0"/>
              <a:t>5</a:t>
            </a:fld>
            <a:endParaRPr lang="en-AU" dirty="0"/>
          </a:p>
        </p:txBody>
      </p:sp>
    </p:spTree>
    <p:extLst>
      <p:ext uri="{BB962C8B-B14F-4D97-AF65-F5344CB8AC3E}">
        <p14:creationId xmlns:p14="http://schemas.microsoft.com/office/powerpoint/2010/main" val="2319546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53CC92E-5744-414A-9212-0270AC6CCB0E}" type="slidenum">
              <a:rPr lang="en-AU" smtClean="0"/>
              <a:t>6</a:t>
            </a:fld>
            <a:endParaRPr lang="en-AU" dirty="0"/>
          </a:p>
        </p:txBody>
      </p:sp>
    </p:spTree>
    <p:extLst>
      <p:ext uri="{BB962C8B-B14F-4D97-AF65-F5344CB8AC3E}">
        <p14:creationId xmlns:p14="http://schemas.microsoft.com/office/powerpoint/2010/main" val="2817955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53CC92E-5744-414A-9212-0270AC6CCB0E}" type="slidenum">
              <a:rPr lang="en-AU" smtClean="0"/>
              <a:t>7</a:t>
            </a:fld>
            <a:endParaRPr lang="en-AU" dirty="0"/>
          </a:p>
        </p:txBody>
      </p:sp>
    </p:spTree>
    <p:extLst>
      <p:ext uri="{BB962C8B-B14F-4D97-AF65-F5344CB8AC3E}">
        <p14:creationId xmlns:p14="http://schemas.microsoft.com/office/powerpoint/2010/main" val="870926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53CC92E-5744-414A-9212-0270AC6CCB0E}" type="slidenum">
              <a:rPr lang="en-AU" smtClean="0"/>
              <a:t>8</a:t>
            </a:fld>
            <a:endParaRPr lang="en-AU" dirty="0"/>
          </a:p>
        </p:txBody>
      </p:sp>
    </p:spTree>
    <p:extLst>
      <p:ext uri="{BB962C8B-B14F-4D97-AF65-F5344CB8AC3E}">
        <p14:creationId xmlns:p14="http://schemas.microsoft.com/office/powerpoint/2010/main" val="530333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Cover Option A">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0"/>
            <a:ext cx="9144000" cy="6858000"/>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351" dirty="0"/>
          </a:p>
        </p:txBody>
      </p:sp>
      <p:pic>
        <p:nvPicPr>
          <p:cNvPr id="8"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5295" y="105329"/>
            <a:ext cx="911501" cy="672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19"/>
          <p:cNvSpPr txBox="1">
            <a:spLocks noChangeArrowheads="1"/>
          </p:cNvSpPr>
          <p:nvPr userDrawn="1"/>
        </p:nvSpPr>
        <p:spPr bwMode="auto">
          <a:xfrm>
            <a:off x="4935849" y="229832"/>
            <a:ext cx="2968067" cy="276999"/>
          </a:xfrm>
          <a:prstGeom prst="rect">
            <a:avLst/>
          </a:prstGeom>
          <a:noFill/>
          <a:ln w="9525">
            <a:noFill/>
            <a:miter lim="800000"/>
            <a:headEnd/>
            <a:tailEnd/>
          </a:ln>
          <a:effectLst/>
        </p:spPr>
        <p:txBody>
          <a:bodyPr wrap="squar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AU" sz="1200" b="1" dirty="0">
                <a:solidFill>
                  <a:schemeClr val="bg1"/>
                </a:solidFill>
                <a:latin typeface="Arial"/>
                <a:cs typeface="Arial"/>
              </a:rPr>
              <a:t>Edith Cowan </a:t>
            </a:r>
            <a:r>
              <a:rPr lang="en-AU" sz="1200" b="1" dirty="0" smtClean="0">
                <a:solidFill>
                  <a:schemeClr val="bg1"/>
                </a:solidFill>
                <a:latin typeface="Arial"/>
                <a:cs typeface="Arial"/>
              </a:rPr>
              <a:t>University</a:t>
            </a:r>
          </a:p>
        </p:txBody>
      </p:sp>
      <p:sp>
        <p:nvSpPr>
          <p:cNvPr id="10" name="Title 1"/>
          <p:cNvSpPr>
            <a:spLocks noGrp="1"/>
          </p:cNvSpPr>
          <p:nvPr>
            <p:ph type="ctrTitle" hasCustomPrompt="1"/>
          </p:nvPr>
        </p:nvSpPr>
        <p:spPr>
          <a:xfrm>
            <a:off x="1978494" y="2754901"/>
            <a:ext cx="5187012" cy="1348199"/>
          </a:xfrm>
        </p:spPr>
        <p:txBody>
          <a:bodyPr anchor="ctr">
            <a:normAutofit/>
          </a:bodyPr>
          <a:lstStyle>
            <a:lvl1pPr algn="ctr">
              <a:lnSpc>
                <a:spcPct val="100000"/>
              </a:lnSpc>
              <a:spcAft>
                <a:spcPts val="451"/>
              </a:spcAft>
              <a:defRPr sz="2400" b="1" baseline="0">
                <a:solidFill>
                  <a:schemeClr val="bg2"/>
                </a:solidFill>
                <a:latin typeface="Arial" charset="0"/>
                <a:ea typeface="Arial" charset="0"/>
                <a:cs typeface="Arial" charset="0"/>
              </a:defRPr>
            </a:lvl1pPr>
          </a:lstStyle>
          <a:p>
            <a:r>
              <a:rPr lang="en-US" dirty="0" smtClean="0"/>
              <a:t>Cover Option A: Click to </a:t>
            </a:r>
            <a:br>
              <a:rPr lang="en-US" dirty="0" smtClean="0"/>
            </a:br>
            <a:r>
              <a:rPr lang="en-US" dirty="0" smtClean="0"/>
              <a:t>add heading</a:t>
            </a:r>
            <a:endParaRPr lang="en-US" dirty="0"/>
          </a:p>
        </p:txBody>
      </p:sp>
      <p:sp>
        <p:nvSpPr>
          <p:cNvPr id="12" name="Text Placeholder 4"/>
          <p:cNvSpPr>
            <a:spLocks noGrp="1"/>
          </p:cNvSpPr>
          <p:nvPr>
            <p:ph type="body" sz="quarter" idx="12" hasCustomPrompt="1"/>
          </p:nvPr>
        </p:nvSpPr>
        <p:spPr>
          <a:xfrm>
            <a:off x="5216577" y="464875"/>
            <a:ext cx="2687339" cy="312781"/>
          </a:xfrm>
        </p:spPr>
        <p:txBody>
          <a:bodyPr>
            <a:normAutofit/>
          </a:bodyPr>
          <a:lstStyle>
            <a:lvl1pPr marL="0" indent="0" algn="r">
              <a:lnSpc>
                <a:spcPct val="100000"/>
              </a:lnSpc>
              <a:buNone/>
              <a:defRPr sz="1100">
                <a:solidFill>
                  <a:schemeClr val="bg1"/>
                </a:solidFill>
              </a:defRPr>
            </a:lvl1pPr>
          </a:lstStyle>
          <a:p>
            <a:pPr lvl="0"/>
            <a:r>
              <a:rPr lang="en-US" dirty="0" smtClean="0"/>
              <a:t>[Your school or </a:t>
            </a:r>
            <a:r>
              <a:rPr lang="en-US" dirty="0" err="1" smtClean="0"/>
              <a:t>centre</a:t>
            </a:r>
            <a:r>
              <a:rPr lang="en-US" dirty="0" smtClean="0"/>
              <a:t> name]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Cover Option B1">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670422"/>
            <a:ext cx="9144000" cy="760768"/>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351" dirty="0"/>
          </a:p>
        </p:txBody>
      </p:sp>
      <p:sp>
        <p:nvSpPr>
          <p:cNvPr id="4" name="Title 1"/>
          <p:cNvSpPr>
            <a:spLocks noGrp="1"/>
          </p:cNvSpPr>
          <p:nvPr>
            <p:ph type="ctrTitle" hasCustomPrompt="1"/>
          </p:nvPr>
        </p:nvSpPr>
        <p:spPr>
          <a:xfrm>
            <a:off x="286680" y="669946"/>
            <a:ext cx="8570645" cy="761244"/>
          </a:xfrm>
        </p:spPr>
        <p:txBody>
          <a:bodyPr anchor="ctr">
            <a:normAutofit/>
          </a:bodyPr>
          <a:lstStyle>
            <a:lvl1pPr algn="ctr">
              <a:lnSpc>
                <a:spcPct val="100000"/>
              </a:lnSpc>
              <a:spcAft>
                <a:spcPts val="451"/>
              </a:spcAft>
              <a:defRPr sz="2100" b="1" baseline="0">
                <a:solidFill>
                  <a:schemeClr val="bg1"/>
                </a:solidFill>
                <a:latin typeface="Arial" charset="0"/>
                <a:ea typeface="Arial" charset="0"/>
                <a:cs typeface="Arial" charset="0"/>
              </a:defRPr>
            </a:lvl1pPr>
          </a:lstStyle>
          <a:p>
            <a:r>
              <a:rPr lang="en-US" dirty="0" smtClean="0"/>
              <a:t>Cover Option B without sub heading: Click to add heading</a:t>
            </a:r>
            <a:endParaRPr lang="en-US" dirty="0"/>
          </a:p>
        </p:txBody>
      </p:sp>
      <p:sp>
        <p:nvSpPr>
          <p:cNvPr id="5" name="Picture Placeholder 16"/>
          <p:cNvSpPr>
            <a:spLocks noGrp="1" noChangeAspect="1"/>
          </p:cNvSpPr>
          <p:nvPr>
            <p:ph type="pic" sz="quarter" idx="12" hasCustomPrompt="1"/>
          </p:nvPr>
        </p:nvSpPr>
        <p:spPr>
          <a:xfrm>
            <a:off x="0" y="1431190"/>
            <a:ext cx="9144000" cy="5426810"/>
          </a:xfrm>
          <a:solidFill>
            <a:schemeClr val="tx2">
              <a:lumMod val="20000"/>
              <a:lumOff val="80000"/>
            </a:schemeClr>
          </a:solidFill>
        </p:spPr>
        <p:txBody>
          <a:bodyPr anchor="ctr">
            <a:normAutofit/>
          </a:bodyPr>
          <a:lstStyle>
            <a:lvl1pPr marL="0" indent="0" algn="ctr">
              <a:buNone/>
              <a:defRPr sz="1200" b="0"/>
            </a:lvl1pPr>
          </a:lstStyle>
          <a:p>
            <a:r>
              <a:rPr lang="en-US" dirty="0" smtClean="0"/>
              <a:t>Click this icon to insert image</a:t>
            </a:r>
            <a:endParaRPr lang="en-US" dirty="0"/>
          </a:p>
        </p:txBody>
      </p:sp>
      <p:pic>
        <p:nvPicPr>
          <p:cNvPr id="6"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32500" y="-2380"/>
            <a:ext cx="911501" cy="672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19"/>
          <p:cNvSpPr txBox="1">
            <a:spLocks noChangeArrowheads="1"/>
          </p:cNvSpPr>
          <p:nvPr userDrawn="1"/>
        </p:nvSpPr>
        <p:spPr bwMode="auto">
          <a:xfrm>
            <a:off x="5715002" y="137577"/>
            <a:ext cx="2296121" cy="276999"/>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AU" sz="1200" b="1" dirty="0">
                <a:solidFill>
                  <a:srgbClr val="000000"/>
                </a:solidFill>
                <a:latin typeface="Arial"/>
                <a:cs typeface="Arial"/>
              </a:rPr>
              <a:t>Edith Cowan </a:t>
            </a:r>
            <a:r>
              <a:rPr lang="en-AU" sz="1200" b="1" dirty="0" smtClean="0">
                <a:solidFill>
                  <a:srgbClr val="000000"/>
                </a:solidFill>
                <a:latin typeface="Arial"/>
                <a:cs typeface="Arial"/>
              </a:rPr>
              <a:t>University</a:t>
            </a:r>
            <a:endParaRPr lang="en-AU" sz="900" dirty="0">
              <a:solidFill>
                <a:srgbClr val="000000"/>
              </a:solidFill>
              <a:latin typeface="Arial"/>
              <a:cs typeface="Arial"/>
            </a:endParaRPr>
          </a:p>
        </p:txBody>
      </p:sp>
      <p:sp>
        <p:nvSpPr>
          <p:cNvPr id="8" name="Text Placeholder 18"/>
          <p:cNvSpPr>
            <a:spLocks noGrp="1"/>
          </p:cNvSpPr>
          <p:nvPr>
            <p:ph type="body" sz="quarter" idx="13" hasCustomPrompt="1"/>
          </p:nvPr>
        </p:nvSpPr>
        <p:spPr>
          <a:xfrm>
            <a:off x="4100661" y="367212"/>
            <a:ext cx="3919491" cy="255587"/>
          </a:xfrm>
        </p:spPr>
        <p:txBody>
          <a:bodyPr/>
          <a:lstStyle>
            <a:lvl1pPr marL="0" indent="0" algn="r" eaLnBrk="1" hangingPunct="1">
              <a:spcBef>
                <a:spcPct val="50000"/>
              </a:spcBef>
              <a:buNone/>
              <a:defRPr sz="1200"/>
            </a:lvl1pPr>
          </a:lstStyle>
          <a:p>
            <a:pPr algn="r" eaLnBrk="1" hangingPunct="1">
              <a:spcBef>
                <a:spcPct val="50000"/>
              </a:spcBef>
              <a:defRPr/>
            </a:pPr>
            <a:r>
              <a:rPr lang="en-AU" sz="1051" dirty="0" smtClean="0">
                <a:solidFill>
                  <a:srgbClr val="000000"/>
                </a:solidFill>
                <a:latin typeface="Arial"/>
                <a:cs typeface="Arial"/>
              </a:rPr>
              <a:t>[Your School</a:t>
            </a:r>
            <a:r>
              <a:rPr lang="en-AU" sz="1051" baseline="0" dirty="0" smtClean="0">
                <a:solidFill>
                  <a:srgbClr val="000000"/>
                </a:solidFill>
                <a:latin typeface="Arial"/>
                <a:cs typeface="Arial"/>
              </a:rPr>
              <a:t> or Centre Name]</a:t>
            </a:r>
            <a:endParaRPr lang="en-AU" sz="900" dirty="0">
              <a:solidFill>
                <a:srgbClr val="000000"/>
              </a:solidFill>
              <a:latin typeface="Arial"/>
              <a:cs typeface="Arial"/>
            </a:endParaRPr>
          </a:p>
        </p:txBody>
      </p:sp>
    </p:spTree>
    <p:extLst>
      <p:ext uri="{BB962C8B-B14F-4D97-AF65-F5344CB8AC3E}">
        <p14:creationId xmlns:p14="http://schemas.microsoft.com/office/powerpoint/2010/main" val="7880454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Cover Option B2">
    <p:spTree>
      <p:nvGrpSpPr>
        <p:cNvPr id="1" name=""/>
        <p:cNvGrpSpPr/>
        <p:nvPr/>
      </p:nvGrpSpPr>
      <p:grpSpPr>
        <a:xfrm>
          <a:off x="0" y="0"/>
          <a:ext cx="0" cy="0"/>
          <a:chOff x="0" y="0"/>
          <a:chExt cx="0" cy="0"/>
        </a:xfrm>
      </p:grpSpPr>
      <p:sp>
        <p:nvSpPr>
          <p:cNvPr id="10" name="Rectangle 9"/>
          <p:cNvSpPr>
            <a:spLocks noChangeArrowheads="1"/>
          </p:cNvSpPr>
          <p:nvPr userDrawn="1"/>
        </p:nvSpPr>
        <p:spPr bwMode="auto">
          <a:xfrm>
            <a:off x="0" y="670422"/>
            <a:ext cx="9144000" cy="760768"/>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351" dirty="0"/>
          </a:p>
        </p:txBody>
      </p:sp>
      <p:sp>
        <p:nvSpPr>
          <p:cNvPr id="11" name="Title 1"/>
          <p:cNvSpPr>
            <a:spLocks noGrp="1"/>
          </p:cNvSpPr>
          <p:nvPr>
            <p:ph type="ctrTitle" hasCustomPrompt="1"/>
          </p:nvPr>
        </p:nvSpPr>
        <p:spPr>
          <a:xfrm>
            <a:off x="286680" y="669946"/>
            <a:ext cx="8570645" cy="505396"/>
          </a:xfrm>
        </p:spPr>
        <p:txBody>
          <a:bodyPr anchor="ctr">
            <a:normAutofit/>
          </a:bodyPr>
          <a:lstStyle>
            <a:lvl1pPr algn="ctr">
              <a:lnSpc>
                <a:spcPct val="100000"/>
              </a:lnSpc>
              <a:spcAft>
                <a:spcPts val="451"/>
              </a:spcAft>
              <a:defRPr sz="2100" b="1" baseline="0">
                <a:solidFill>
                  <a:schemeClr val="bg2"/>
                </a:solidFill>
                <a:latin typeface="Arial" charset="0"/>
                <a:ea typeface="Arial" charset="0"/>
                <a:cs typeface="Arial" charset="0"/>
              </a:defRPr>
            </a:lvl1pPr>
          </a:lstStyle>
          <a:p>
            <a:r>
              <a:rPr lang="en-US" dirty="0" smtClean="0"/>
              <a:t>Cover Option B with sub heading: Click to add heading</a:t>
            </a:r>
            <a:endParaRPr lang="en-US" dirty="0"/>
          </a:p>
        </p:txBody>
      </p:sp>
      <p:sp>
        <p:nvSpPr>
          <p:cNvPr id="12" name="Picture Placeholder 16"/>
          <p:cNvSpPr>
            <a:spLocks noGrp="1" noChangeAspect="1"/>
          </p:cNvSpPr>
          <p:nvPr>
            <p:ph type="pic" sz="quarter" idx="12" hasCustomPrompt="1"/>
          </p:nvPr>
        </p:nvSpPr>
        <p:spPr>
          <a:xfrm>
            <a:off x="0" y="1431190"/>
            <a:ext cx="9144000" cy="5426810"/>
          </a:xfrm>
          <a:solidFill>
            <a:schemeClr val="tx2">
              <a:lumMod val="20000"/>
              <a:lumOff val="80000"/>
            </a:schemeClr>
          </a:solidFill>
        </p:spPr>
        <p:txBody>
          <a:bodyPr anchor="ctr">
            <a:normAutofit/>
          </a:bodyPr>
          <a:lstStyle>
            <a:lvl1pPr marL="0" indent="0" algn="ctr">
              <a:buNone/>
              <a:defRPr sz="1200" b="0"/>
            </a:lvl1pPr>
          </a:lstStyle>
          <a:p>
            <a:r>
              <a:rPr lang="en-US" dirty="0" smtClean="0"/>
              <a:t>Click this icon to insert image</a:t>
            </a:r>
            <a:endParaRPr lang="en-US" dirty="0"/>
          </a:p>
        </p:txBody>
      </p:sp>
      <p:pic>
        <p:nvPicPr>
          <p:cNvPr id="13"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32500" y="-2380"/>
            <a:ext cx="911501" cy="672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 Box 19"/>
          <p:cNvSpPr txBox="1">
            <a:spLocks noChangeArrowheads="1"/>
          </p:cNvSpPr>
          <p:nvPr userDrawn="1"/>
        </p:nvSpPr>
        <p:spPr bwMode="auto">
          <a:xfrm>
            <a:off x="5715002" y="137577"/>
            <a:ext cx="2296121" cy="276999"/>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AU" sz="1200" b="1" dirty="0">
                <a:solidFill>
                  <a:srgbClr val="000000"/>
                </a:solidFill>
                <a:latin typeface="Arial"/>
                <a:cs typeface="Arial"/>
              </a:rPr>
              <a:t>Edith Cowan </a:t>
            </a:r>
            <a:r>
              <a:rPr lang="en-AU" sz="1200" b="1" dirty="0" smtClean="0">
                <a:solidFill>
                  <a:srgbClr val="000000"/>
                </a:solidFill>
                <a:latin typeface="Arial"/>
                <a:cs typeface="Arial"/>
              </a:rPr>
              <a:t>University</a:t>
            </a:r>
            <a:endParaRPr lang="en-AU" sz="900" dirty="0">
              <a:solidFill>
                <a:srgbClr val="000000"/>
              </a:solidFill>
              <a:latin typeface="Arial"/>
              <a:cs typeface="Arial"/>
            </a:endParaRPr>
          </a:p>
        </p:txBody>
      </p:sp>
      <p:sp>
        <p:nvSpPr>
          <p:cNvPr id="15" name="Text Placeholder 18"/>
          <p:cNvSpPr>
            <a:spLocks noGrp="1"/>
          </p:cNvSpPr>
          <p:nvPr>
            <p:ph type="body" sz="quarter" idx="13" hasCustomPrompt="1"/>
          </p:nvPr>
        </p:nvSpPr>
        <p:spPr>
          <a:xfrm>
            <a:off x="4100661" y="367212"/>
            <a:ext cx="3919491" cy="255587"/>
          </a:xfrm>
        </p:spPr>
        <p:txBody>
          <a:bodyPr/>
          <a:lstStyle>
            <a:lvl1pPr marL="0" indent="0" algn="r" eaLnBrk="1" hangingPunct="1">
              <a:spcBef>
                <a:spcPct val="50000"/>
              </a:spcBef>
              <a:buNone/>
              <a:defRPr sz="1200"/>
            </a:lvl1pPr>
          </a:lstStyle>
          <a:p>
            <a:pPr algn="r" eaLnBrk="1" hangingPunct="1">
              <a:spcBef>
                <a:spcPct val="50000"/>
              </a:spcBef>
              <a:defRPr/>
            </a:pPr>
            <a:r>
              <a:rPr lang="en-AU" sz="1051" dirty="0" smtClean="0">
                <a:solidFill>
                  <a:srgbClr val="000000"/>
                </a:solidFill>
                <a:latin typeface="Arial"/>
                <a:cs typeface="Arial"/>
              </a:rPr>
              <a:t>[Your School</a:t>
            </a:r>
            <a:r>
              <a:rPr lang="en-AU" sz="1051" baseline="0" dirty="0" smtClean="0">
                <a:solidFill>
                  <a:srgbClr val="000000"/>
                </a:solidFill>
                <a:latin typeface="Arial"/>
                <a:cs typeface="Arial"/>
              </a:rPr>
              <a:t> or Centre Name]</a:t>
            </a:r>
            <a:endParaRPr lang="en-AU" sz="900" dirty="0">
              <a:solidFill>
                <a:srgbClr val="000000"/>
              </a:solidFill>
              <a:latin typeface="Arial"/>
              <a:cs typeface="Arial"/>
            </a:endParaRPr>
          </a:p>
        </p:txBody>
      </p:sp>
      <p:sp>
        <p:nvSpPr>
          <p:cNvPr id="16" name="Text Placeholder 9"/>
          <p:cNvSpPr>
            <a:spLocks noGrp="1"/>
          </p:cNvSpPr>
          <p:nvPr>
            <p:ph type="body" sz="quarter" idx="14" hasCustomPrompt="1"/>
          </p:nvPr>
        </p:nvSpPr>
        <p:spPr>
          <a:xfrm>
            <a:off x="286680" y="1131882"/>
            <a:ext cx="8570645" cy="299311"/>
          </a:xfrm>
        </p:spPr>
        <p:txBody>
          <a:bodyPr/>
          <a:lstStyle>
            <a:lvl1pPr marL="0" indent="0" algn="ctr">
              <a:buNone/>
              <a:defRPr>
                <a:solidFill>
                  <a:schemeClr val="bg1"/>
                </a:solidFill>
              </a:defRPr>
            </a:lvl1pPr>
          </a:lstStyle>
          <a:p>
            <a:pPr lvl="0"/>
            <a:r>
              <a:rPr lang="en-US" dirty="0" smtClean="0"/>
              <a:t>Click to add sub heading</a:t>
            </a:r>
            <a:endParaRPr lang="en-US" dirty="0"/>
          </a:p>
        </p:txBody>
      </p:sp>
    </p:spTree>
    <p:extLst>
      <p:ext uri="{BB962C8B-B14F-4D97-AF65-F5344CB8AC3E}">
        <p14:creationId xmlns:p14="http://schemas.microsoft.com/office/powerpoint/2010/main" val="11422518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Cover Option C">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351" dirty="0"/>
          </a:p>
        </p:txBody>
      </p:sp>
      <p:sp>
        <p:nvSpPr>
          <p:cNvPr id="4" name="Picture Placeholder 5"/>
          <p:cNvSpPr>
            <a:spLocks noGrp="1" noChangeAspect="1"/>
          </p:cNvSpPr>
          <p:nvPr>
            <p:ph type="pic" sz="quarter" idx="10" hasCustomPrompt="1"/>
          </p:nvPr>
        </p:nvSpPr>
        <p:spPr>
          <a:xfrm>
            <a:off x="0" y="0"/>
            <a:ext cx="5067059" cy="6858000"/>
          </a:xfrm>
          <a:solidFill>
            <a:schemeClr val="tx2">
              <a:lumMod val="20000"/>
              <a:lumOff val="80000"/>
            </a:schemeClr>
          </a:solidFill>
        </p:spPr>
        <p:txBody>
          <a:bodyPr anchor="ctr">
            <a:normAutofit/>
          </a:bodyPr>
          <a:lstStyle>
            <a:lvl1pPr algn="ctr">
              <a:defRPr sz="1200" b="0" baseline="0"/>
            </a:lvl1pPr>
          </a:lstStyle>
          <a:p>
            <a:r>
              <a:rPr lang="en-US" dirty="0" smtClean="0"/>
              <a:t>Click this icon to insert image</a:t>
            </a:r>
            <a:endParaRPr lang="en-US" dirty="0"/>
          </a:p>
        </p:txBody>
      </p:sp>
      <p:sp>
        <p:nvSpPr>
          <p:cNvPr id="5" name="Text Placeholder 4"/>
          <p:cNvSpPr>
            <a:spLocks noGrp="1"/>
          </p:cNvSpPr>
          <p:nvPr>
            <p:ph type="body" sz="quarter" idx="11" hasCustomPrompt="1"/>
          </p:nvPr>
        </p:nvSpPr>
        <p:spPr>
          <a:xfrm>
            <a:off x="5286459" y="3751604"/>
            <a:ext cx="3607831" cy="646113"/>
          </a:xfrm>
        </p:spPr>
        <p:txBody>
          <a:bodyPr/>
          <a:lstStyle>
            <a:lvl1pPr marL="0" indent="0">
              <a:lnSpc>
                <a:spcPct val="100000"/>
              </a:lnSpc>
              <a:buNone/>
              <a:defRPr>
                <a:solidFill>
                  <a:schemeClr val="bg1"/>
                </a:solidFill>
              </a:defRPr>
            </a:lvl1pPr>
          </a:lstStyle>
          <a:p>
            <a:pPr lvl="0"/>
            <a:r>
              <a:rPr lang="en-US" dirty="0" smtClean="0"/>
              <a:t>Click to add sub heading</a:t>
            </a:r>
            <a:endParaRPr lang="en-US" dirty="0"/>
          </a:p>
        </p:txBody>
      </p:sp>
      <p:sp>
        <p:nvSpPr>
          <p:cNvPr id="6" name="Title 1"/>
          <p:cNvSpPr>
            <a:spLocks noGrp="1"/>
          </p:cNvSpPr>
          <p:nvPr>
            <p:ph type="ctrTitle" hasCustomPrompt="1"/>
          </p:nvPr>
        </p:nvSpPr>
        <p:spPr>
          <a:xfrm>
            <a:off x="5285953" y="2786660"/>
            <a:ext cx="3608239" cy="928217"/>
          </a:xfrm>
        </p:spPr>
        <p:txBody>
          <a:bodyPr anchor="b">
            <a:normAutofit/>
          </a:bodyPr>
          <a:lstStyle>
            <a:lvl1pPr algn="l">
              <a:lnSpc>
                <a:spcPct val="100000"/>
              </a:lnSpc>
              <a:spcAft>
                <a:spcPts val="451"/>
              </a:spcAft>
              <a:defRPr sz="2100" b="1" baseline="0">
                <a:solidFill>
                  <a:schemeClr val="bg1"/>
                </a:solidFill>
                <a:latin typeface="Arial" charset="0"/>
                <a:ea typeface="Arial" charset="0"/>
                <a:cs typeface="Arial" charset="0"/>
              </a:defRPr>
            </a:lvl1pPr>
          </a:lstStyle>
          <a:p>
            <a:r>
              <a:rPr lang="en-US" dirty="0" smtClean="0"/>
              <a:t>Cover Option C:</a:t>
            </a:r>
            <a:br>
              <a:rPr lang="en-US" dirty="0" smtClean="0"/>
            </a:br>
            <a:r>
              <a:rPr lang="en-US" dirty="0" smtClean="0"/>
              <a:t>Click to add heading</a:t>
            </a:r>
            <a:endParaRPr lang="en-US" dirty="0"/>
          </a:p>
        </p:txBody>
      </p:sp>
      <p:pic>
        <p:nvPicPr>
          <p:cNvPr id="7"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5295" y="105329"/>
            <a:ext cx="911501" cy="672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19"/>
          <p:cNvSpPr txBox="1">
            <a:spLocks noChangeArrowheads="1"/>
          </p:cNvSpPr>
          <p:nvPr userDrawn="1"/>
        </p:nvSpPr>
        <p:spPr bwMode="auto">
          <a:xfrm>
            <a:off x="4935849" y="187877"/>
            <a:ext cx="2968067" cy="276999"/>
          </a:xfrm>
          <a:prstGeom prst="rect">
            <a:avLst/>
          </a:prstGeom>
          <a:noFill/>
          <a:ln w="9525">
            <a:noFill/>
            <a:miter lim="800000"/>
            <a:headEnd/>
            <a:tailEnd/>
          </a:ln>
          <a:effectLst/>
        </p:spPr>
        <p:txBody>
          <a:bodyPr wrap="squar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AU" sz="1200" b="1" dirty="0">
                <a:solidFill>
                  <a:schemeClr val="bg1"/>
                </a:solidFill>
                <a:latin typeface="Arial"/>
                <a:cs typeface="Arial"/>
              </a:rPr>
              <a:t>Edith Cowan </a:t>
            </a:r>
            <a:r>
              <a:rPr lang="en-AU" sz="1200" b="1" dirty="0" smtClean="0">
                <a:solidFill>
                  <a:schemeClr val="bg1"/>
                </a:solidFill>
                <a:latin typeface="Arial"/>
                <a:cs typeface="Arial"/>
              </a:rPr>
              <a:t>University</a:t>
            </a:r>
          </a:p>
        </p:txBody>
      </p:sp>
      <p:sp>
        <p:nvSpPr>
          <p:cNvPr id="9" name="Text Placeholder 4"/>
          <p:cNvSpPr>
            <a:spLocks noGrp="1"/>
          </p:cNvSpPr>
          <p:nvPr>
            <p:ph type="body" sz="quarter" idx="12" hasCustomPrompt="1"/>
          </p:nvPr>
        </p:nvSpPr>
        <p:spPr>
          <a:xfrm>
            <a:off x="5216576" y="434895"/>
            <a:ext cx="2687339" cy="312781"/>
          </a:xfrm>
        </p:spPr>
        <p:txBody>
          <a:bodyPr>
            <a:normAutofit/>
          </a:bodyPr>
          <a:lstStyle>
            <a:lvl1pPr marL="0" indent="0" algn="r">
              <a:lnSpc>
                <a:spcPct val="100000"/>
              </a:lnSpc>
              <a:buNone/>
              <a:defRPr sz="1100">
                <a:solidFill>
                  <a:schemeClr val="bg1"/>
                </a:solidFill>
              </a:defRPr>
            </a:lvl1pPr>
          </a:lstStyle>
          <a:p>
            <a:pPr lvl="0"/>
            <a:r>
              <a:rPr lang="en-US" dirty="0" smtClean="0"/>
              <a:t>[Your school or </a:t>
            </a:r>
            <a:r>
              <a:rPr lang="en-US" dirty="0" err="1" smtClean="0"/>
              <a:t>centre</a:t>
            </a:r>
            <a:r>
              <a:rPr lang="en-US" dirty="0" smtClean="0"/>
              <a:t> name]</a:t>
            </a:r>
            <a:endParaRPr lang="en-US" dirty="0"/>
          </a:p>
        </p:txBody>
      </p:sp>
    </p:spTree>
    <p:extLst>
      <p:ext uri="{BB962C8B-B14F-4D97-AF65-F5344CB8AC3E}">
        <p14:creationId xmlns:p14="http://schemas.microsoft.com/office/powerpoint/2010/main" val="12527201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 text onl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5798" y="889911"/>
            <a:ext cx="7509047" cy="5623315"/>
          </a:xfrm>
        </p:spPr>
        <p:txBody>
          <a:bodyPr>
            <a:normAutofit/>
          </a:bodyPr>
          <a:lstStyle>
            <a:lvl1pPr marL="0" indent="0">
              <a:lnSpc>
                <a:spcPct val="100000"/>
              </a:lnSpc>
              <a:buNone/>
              <a:defRPr sz="1200"/>
            </a:lvl1pPr>
            <a:lvl2pPr>
              <a:lnSpc>
                <a:spcPct val="100000"/>
              </a:lnSpc>
              <a:defRPr sz="1200"/>
            </a:lvl2pPr>
            <a:lvl3pPr>
              <a:lnSpc>
                <a:spcPct val="100000"/>
              </a:lnSpc>
              <a:defRPr sz="1200"/>
            </a:lvl3pPr>
          </a:lstStyle>
          <a:p>
            <a:pPr lvl="0"/>
            <a:r>
              <a:rPr lang="en-US" smtClean="0"/>
              <a:t>Edit Master text styles</a:t>
            </a:r>
          </a:p>
          <a:p>
            <a:pPr lvl="1"/>
            <a:r>
              <a:rPr lang="en-US" smtClean="0"/>
              <a:t>Second level</a:t>
            </a:r>
          </a:p>
          <a:p>
            <a:pPr lvl="2"/>
            <a:r>
              <a:rPr lang="en-US" smtClean="0"/>
              <a:t>Third level</a:t>
            </a:r>
          </a:p>
        </p:txBody>
      </p:sp>
      <p:pic>
        <p:nvPicPr>
          <p:cNvPr id="4"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32500" y="-2380"/>
            <a:ext cx="911501" cy="672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a:spLocks noChangeArrowheads="1"/>
          </p:cNvSpPr>
          <p:nvPr userDrawn="1"/>
        </p:nvSpPr>
        <p:spPr bwMode="auto">
          <a:xfrm>
            <a:off x="1" y="0"/>
            <a:ext cx="8232499" cy="66994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351" dirty="0"/>
          </a:p>
        </p:txBody>
      </p:sp>
      <p:sp>
        <p:nvSpPr>
          <p:cNvPr id="6" name="Title 1"/>
          <p:cNvSpPr>
            <a:spLocks noGrp="1"/>
          </p:cNvSpPr>
          <p:nvPr>
            <p:ph type="title" hasCustomPrompt="1"/>
          </p:nvPr>
        </p:nvSpPr>
        <p:spPr>
          <a:xfrm>
            <a:off x="345799" y="-2380"/>
            <a:ext cx="7886700" cy="672327"/>
          </a:xfrm>
        </p:spPr>
        <p:txBody>
          <a:bodyPr>
            <a:normAutofit/>
          </a:bodyPr>
          <a:lstStyle>
            <a:lvl1pPr>
              <a:defRPr sz="1800" b="1" baseline="0">
                <a:solidFill>
                  <a:schemeClr val="bg2"/>
                </a:solidFill>
              </a:defRPr>
            </a:lvl1pPr>
          </a:lstStyle>
          <a:p>
            <a:r>
              <a:rPr lang="en-US" dirty="0" smtClean="0"/>
              <a:t>1 column text only slide. Click to add title. </a:t>
            </a:r>
            <a:endParaRPr lang="en-US" dirty="0"/>
          </a:p>
        </p:txBody>
      </p:sp>
    </p:spTree>
    <p:extLst>
      <p:ext uri="{BB962C8B-B14F-4D97-AF65-F5344CB8AC3E}">
        <p14:creationId xmlns:p14="http://schemas.microsoft.com/office/powerpoint/2010/main" val="13733141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 text onl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5799" y="889911"/>
            <a:ext cx="3886200" cy="5503394"/>
          </a:xfrm>
        </p:spPr>
        <p:txBody>
          <a:bodyPr>
            <a:normAutofit/>
          </a:bodyPr>
          <a:lstStyle>
            <a:lvl1pPr marL="0" indent="0">
              <a:lnSpc>
                <a:spcPct val="100000"/>
              </a:lnSpc>
              <a:buNone/>
              <a:defRPr sz="1200"/>
            </a:lvl1pPr>
            <a:lvl2pPr>
              <a:lnSpc>
                <a:spcPct val="100000"/>
              </a:lnSpc>
              <a:defRPr sz="1200"/>
            </a:lvl2pPr>
            <a:lvl3pPr>
              <a:lnSpc>
                <a:spcPct val="100000"/>
              </a:lnSpc>
              <a:defRPr sz="1200"/>
            </a:lvl3pPr>
          </a:lstStyle>
          <a:p>
            <a:pPr lvl="0"/>
            <a:r>
              <a:rPr lang="en-US" smtClean="0"/>
              <a:t>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919960" y="889911"/>
            <a:ext cx="3886200" cy="5503394"/>
          </a:xfrm>
        </p:spPr>
        <p:txBody>
          <a:bodyPr>
            <a:normAutofit/>
          </a:bodyPr>
          <a:lstStyle>
            <a:lvl1pPr marL="0" indent="0">
              <a:lnSpc>
                <a:spcPct val="100000"/>
              </a:lnSpc>
              <a:buNone/>
              <a:defRPr sz="1200"/>
            </a:lvl1pPr>
            <a:lvl2pPr>
              <a:lnSpc>
                <a:spcPct val="100000"/>
              </a:lnSpc>
              <a:defRPr sz="1200"/>
            </a:lvl2pPr>
            <a:lvl3pPr>
              <a:lnSpc>
                <a:spcPct val="100000"/>
              </a:lnSpc>
              <a:defRPr sz="1200"/>
            </a:lvl3pPr>
          </a:lstStyle>
          <a:p>
            <a:pPr lvl="0"/>
            <a:r>
              <a:rPr lang="en-US" smtClean="0"/>
              <a:t>Edit Master text styles</a:t>
            </a:r>
          </a:p>
          <a:p>
            <a:pPr lvl="1"/>
            <a:r>
              <a:rPr lang="en-US" smtClean="0"/>
              <a:t>Second level</a:t>
            </a:r>
          </a:p>
          <a:p>
            <a:pPr lvl="2"/>
            <a:r>
              <a:rPr lang="en-US" smtClean="0"/>
              <a:t>Third level</a:t>
            </a:r>
          </a:p>
        </p:txBody>
      </p:sp>
      <p:pic>
        <p:nvPicPr>
          <p:cNvPr id="5"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32500" y="-2380"/>
            <a:ext cx="911501" cy="672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a:spLocks noChangeArrowheads="1"/>
          </p:cNvSpPr>
          <p:nvPr userDrawn="1"/>
        </p:nvSpPr>
        <p:spPr bwMode="auto">
          <a:xfrm>
            <a:off x="1" y="0"/>
            <a:ext cx="8232499" cy="66994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351" dirty="0"/>
          </a:p>
        </p:txBody>
      </p:sp>
      <p:sp>
        <p:nvSpPr>
          <p:cNvPr id="7" name="Title 1"/>
          <p:cNvSpPr>
            <a:spLocks noGrp="1"/>
          </p:cNvSpPr>
          <p:nvPr>
            <p:ph type="title" hasCustomPrompt="1"/>
          </p:nvPr>
        </p:nvSpPr>
        <p:spPr>
          <a:xfrm>
            <a:off x="345799" y="-2380"/>
            <a:ext cx="7886700" cy="672327"/>
          </a:xfrm>
        </p:spPr>
        <p:txBody>
          <a:bodyPr>
            <a:normAutofit/>
          </a:bodyPr>
          <a:lstStyle>
            <a:lvl1pPr>
              <a:defRPr sz="1800" b="1" baseline="0">
                <a:solidFill>
                  <a:schemeClr val="bg2"/>
                </a:solidFill>
              </a:defRPr>
            </a:lvl1pPr>
          </a:lstStyle>
          <a:p>
            <a:r>
              <a:rPr lang="en-US" dirty="0" smtClean="0"/>
              <a:t>2 column text only slide. Click to add title. </a:t>
            </a:r>
            <a:endParaRPr lang="en-US" dirty="0"/>
          </a:p>
        </p:txBody>
      </p:sp>
    </p:spTree>
    <p:extLst>
      <p:ext uri="{BB962C8B-B14F-4D97-AF65-F5344CB8AC3E}">
        <p14:creationId xmlns:p14="http://schemas.microsoft.com/office/powerpoint/2010/main" val="20441544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 text + image on righ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1303" y="889911"/>
            <a:ext cx="3886200" cy="5540869"/>
          </a:xfrm>
        </p:spPr>
        <p:txBody>
          <a:bodyPr>
            <a:normAutofit/>
          </a:bodyPr>
          <a:lstStyle>
            <a:lvl1pPr>
              <a:lnSpc>
                <a:spcPct val="100000"/>
              </a:lnSpc>
              <a:defRPr sz="1200"/>
            </a:lvl1pPr>
            <a:lvl2pPr>
              <a:lnSpc>
                <a:spcPct val="100000"/>
              </a:lnSpc>
              <a:defRPr sz="1200"/>
            </a:lvl2pPr>
            <a:lvl3pPr>
              <a:lnSpc>
                <a:spcPct val="100000"/>
              </a:lnSpc>
              <a:defRPr sz="1200"/>
            </a:lvl3pPr>
          </a:lstStyle>
          <a:p>
            <a:pPr lvl="0"/>
            <a:r>
              <a:rPr lang="en-US" smtClean="0"/>
              <a:t>Edit Master text styles</a:t>
            </a:r>
          </a:p>
          <a:p>
            <a:pPr lvl="1"/>
            <a:r>
              <a:rPr lang="en-US" smtClean="0"/>
              <a:t>Second level</a:t>
            </a:r>
          </a:p>
          <a:p>
            <a:pPr lvl="2"/>
            <a:r>
              <a:rPr lang="en-US" smtClean="0"/>
              <a:t>Third level</a:t>
            </a:r>
          </a:p>
        </p:txBody>
      </p:sp>
      <p:pic>
        <p:nvPicPr>
          <p:cNvPr id="4"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32500" y="-2380"/>
            <a:ext cx="911501" cy="672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a:spLocks noChangeArrowheads="1"/>
          </p:cNvSpPr>
          <p:nvPr userDrawn="1"/>
        </p:nvSpPr>
        <p:spPr bwMode="auto">
          <a:xfrm>
            <a:off x="1" y="0"/>
            <a:ext cx="8232499" cy="66994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351" dirty="0"/>
          </a:p>
        </p:txBody>
      </p:sp>
      <p:sp>
        <p:nvSpPr>
          <p:cNvPr id="6" name="Title 1"/>
          <p:cNvSpPr>
            <a:spLocks noGrp="1"/>
          </p:cNvSpPr>
          <p:nvPr>
            <p:ph type="title" hasCustomPrompt="1"/>
          </p:nvPr>
        </p:nvSpPr>
        <p:spPr>
          <a:xfrm>
            <a:off x="345799" y="-2380"/>
            <a:ext cx="7886700" cy="672327"/>
          </a:xfrm>
        </p:spPr>
        <p:txBody>
          <a:bodyPr>
            <a:normAutofit/>
          </a:bodyPr>
          <a:lstStyle>
            <a:lvl1pPr>
              <a:defRPr sz="1800" b="1" baseline="0">
                <a:solidFill>
                  <a:schemeClr val="bg2"/>
                </a:solidFill>
              </a:defRPr>
            </a:lvl1pPr>
          </a:lstStyle>
          <a:p>
            <a:r>
              <a:rPr lang="en-US" dirty="0" smtClean="0"/>
              <a:t>2 column: text with image on right. Click to add title.</a:t>
            </a:r>
            <a:endParaRPr lang="en-US" dirty="0"/>
          </a:p>
        </p:txBody>
      </p:sp>
      <p:sp>
        <p:nvSpPr>
          <p:cNvPr id="7" name="Picture Placeholder 16"/>
          <p:cNvSpPr>
            <a:spLocks noGrp="1" noChangeAspect="1"/>
          </p:cNvSpPr>
          <p:nvPr>
            <p:ph type="pic" sz="quarter" idx="12" hasCustomPrompt="1"/>
          </p:nvPr>
        </p:nvSpPr>
        <p:spPr>
          <a:xfrm>
            <a:off x="4852689" y="889397"/>
            <a:ext cx="3886200" cy="5541623"/>
          </a:xfrm>
          <a:solidFill>
            <a:schemeClr val="tx2">
              <a:lumMod val="20000"/>
              <a:lumOff val="80000"/>
            </a:schemeClr>
          </a:solidFill>
        </p:spPr>
        <p:txBody>
          <a:bodyPr anchor="ctr">
            <a:normAutofit/>
          </a:bodyPr>
          <a:lstStyle>
            <a:lvl1pPr algn="ctr">
              <a:defRPr sz="1200" b="0"/>
            </a:lvl1pPr>
          </a:lstStyle>
          <a:p>
            <a:r>
              <a:rPr lang="en-US" dirty="0" smtClean="0"/>
              <a:t>Click this icon to insert image</a:t>
            </a:r>
            <a:endParaRPr lang="en-US" dirty="0"/>
          </a:p>
        </p:txBody>
      </p:sp>
    </p:spTree>
    <p:extLst>
      <p:ext uri="{BB962C8B-B14F-4D97-AF65-F5344CB8AC3E}">
        <p14:creationId xmlns:p14="http://schemas.microsoft.com/office/powerpoint/2010/main" val="2550051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 text + image on left">
    <p:spTree>
      <p:nvGrpSpPr>
        <p:cNvPr id="1" name=""/>
        <p:cNvGrpSpPr/>
        <p:nvPr/>
      </p:nvGrpSpPr>
      <p:grpSpPr>
        <a:xfrm>
          <a:off x="0" y="0"/>
          <a:ext cx="0" cy="0"/>
          <a:chOff x="0" y="0"/>
          <a:chExt cx="0" cy="0"/>
        </a:xfrm>
      </p:grpSpPr>
      <p:sp>
        <p:nvSpPr>
          <p:cNvPr id="3" name="Picture Placeholder 16"/>
          <p:cNvSpPr>
            <a:spLocks noGrp="1" noChangeAspect="1"/>
          </p:cNvSpPr>
          <p:nvPr>
            <p:ph type="pic" sz="quarter" idx="13" hasCustomPrompt="1"/>
          </p:nvPr>
        </p:nvSpPr>
        <p:spPr>
          <a:xfrm>
            <a:off x="351303" y="889397"/>
            <a:ext cx="3886200" cy="5653809"/>
          </a:xfrm>
          <a:solidFill>
            <a:schemeClr val="tx2">
              <a:lumMod val="20000"/>
              <a:lumOff val="80000"/>
            </a:schemeClr>
          </a:solidFill>
        </p:spPr>
        <p:txBody>
          <a:bodyPr anchor="ctr">
            <a:normAutofit/>
          </a:bodyPr>
          <a:lstStyle>
            <a:lvl1pPr algn="ctr">
              <a:defRPr sz="1200" b="0"/>
            </a:lvl1pPr>
          </a:lstStyle>
          <a:p>
            <a:r>
              <a:rPr lang="en-US" dirty="0" smtClean="0"/>
              <a:t>Click this icon to insert image</a:t>
            </a:r>
            <a:endParaRPr lang="en-US" dirty="0"/>
          </a:p>
        </p:txBody>
      </p:sp>
      <p:sp>
        <p:nvSpPr>
          <p:cNvPr id="4" name="Content Placeholder 2"/>
          <p:cNvSpPr>
            <a:spLocks noGrp="1"/>
          </p:cNvSpPr>
          <p:nvPr>
            <p:ph sz="half" idx="1"/>
          </p:nvPr>
        </p:nvSpPr>
        <p:spPr>
          <a:xfrm>
            <a:off x="4852689" y="889911"/>
            <a:ext cx="3886200" cy="5653041"/>
          </a:xfrm>
        </p:spPr>
        <p:txBody>
          <a:bodyPr>
            <a:normAutofit/>
          </a:bodyPr>
          <a:lstStyle>
            <a:lvl1pPr>
              <a:lnSpc>
                <a:spcPct val="100000"/>
              </a:lnSpc>
              <a:defRPr sz="1200"/>
            </a:lvl1pPr>
            <a:lvl2pPr>
              <a:lnSpc>
                <a:spcPct val="100000"/>
              </a:lnSpc>
              <a:defRPr sz="1200"/>
            </a:lvl2pPr>
            <a:lvl3pPr>
              <a:lnSpc>
                <a:spcPct val="100000"/>
              </a:lnSpc>
              <a:defRPr sz="1200"/>
            </a:lvl3pPr>
          </a:lstStyle>
          <a:p>
            <a:pPr lvl="0"/>
            <a:r>
              <a:rPr lang="en-US" smtClean="0"/>
              <a:t>Edit Master text styles</a:t>
            </a:r>
          </a:p>
          <a:p>
            <a:pPr lvl="1"/>
            <a:r>
              <a:rPr lang="en-US" smtClean="0"/>
              <a:t>Second level</a:t>
            </a:r>
          </a:p>
          <a:p>
            <a:pPr lvl="2"/>
            <a:r>
              <a:rPr lang="en-US" smtClean="0"/>
              <a:t>Third level</a:t>
            </a:r>
          </a:p>
        </p:txBody>
      </p:sp>
      <p:pic>
        <p:nvPicPr>
          <p:cNvPr id="5"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32500" y="-2380"/>
            <a:ext cx="911501" cy="672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a:spLocks noChangeArrowheads="1"/>
          </p:cNvSpPr>
          <p:nvPr userDrawn="1"/>
        </p:nvSpPr>
        <p:spPr bwMode="auto">
          <a:xfrm>
            <a:off x="1" y="0"/>
            <a:ext cx="8232499" cy="66994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351" dirty="0"/>
          </a:p>
        </p:txBody>
      </p:sp>
      <p:sp>
        <p:nvSpPr>
          <p:cNvPr id="7" name="Title 1"/>
          <p:cNvSpPr>
            <a:spLocks noGrp="1"/>
          </p:cNvSpPr>
          <p:nvPr>
            <p:ph type="title" hasCustomPrompt="1"/>
          </p:nvPr>
        </p:nvSpPr>
        <p:spPr>
          <a:xfrm>
            <a:off x="345799" y="-2380"/>
            <a:ext cx="7886700" cy="672327"/>
          </a:xfrm>
        </p:spPr>
        <p:txBody>
          <a:bodyPr>
            <a:normAutofit/>
          </a:bodyPr>
          <a:lstStyle>
            <a:lvl1pPr>
              <a:defRPr sz="1800" b="1" baseline="0">
                <a:solidFill>
                  <a:schemeClr val="bg2"/>
                </a:solidFill>
              </a:defRPr>
            </a:lvl1pPr>
          </a:lstStyle>
          <a:p>
            <a:r>
              <a:rPr lang="en-US" dirty="0" smtClean="0"/>
              <a:t>2 column: text with image on left. Click to add title.</a:t>
            </a:r>
            <a:endParaRPr lang="en-US" dirty="0"/>
          </a:p>
        </p:txBody>
      </p:sp>
    </p:spTree>
    <p:extLst>
      <p:ext uri="{BB962C8B-B14F-4D97-AF65-F5344CB8AC3E}">
        <p14:creationId xmlns:p14="http://schemas.microsoft.com/office/powerpoint/2010/main" val="4724319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Cover">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4"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32500" y="-2380"/>
            <a:ext cx="911501" cy="672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a:spLocks noGrp="1"/>
          </p:cNvSpPr>
          <p:nvPr>
            <p:ph type="title" hasCustomPrompt="1"/>
          </p:nvPr>
        </p:nvSpPr>
        <p:spPr>
          <a:xfrm>
            <a:off x="628651" y="2931914"/>
            <a:ext cx="7886700" cy="994172"/>
          </a:xfrm>
        </p:spPr>
        <p:txBody>
          <a:bodyPr>
            <a:normAutofit/>
          </a:bodyPr>
          <a:lstStyle>
            <a:lvl1pPr algn="ctr">
              <a:defRPr sz="2400" b="1" baseline="0">
                <a:solidFill>
                  <a:schemeClr val="bg1"/>
                </a:solidFill>
              </a:defRPr>
            </a:lvl1pPr>
          </a:lstStyle>
          <a:p>
            <a:r>
              <a:rPr lang="en-US" dirty="0" smtClean="0"/>
              <a:t>Section cover: click to add heading</a:t>
            </a:r>
            <a:endParaRPr lang="en-US" dirty="0"/>
          </a:p>
        </p:txBody>
      </p:sp>
    </p:spTree>
    <p:extLst>
      <p:ext uri="{BB962C8B-B14F-4D97-AF65-F5344CB8AC3E}">
        <p14:creationId xmlns:p14="http://schemas.microsoft.com/office/powerpoint/2010/main" val="11989382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8651"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8" name="Text Placeholder 2"/>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86753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2400" kern="1200">
          <a:solidFill>
            <a:schemeClr val="tx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ecu.au.libguides.com/referencing"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hyperlink" Target="mailto:academicintegrity@ecu.edu.a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hyperlink" Target="https://academicintegrity.org/wp-content/uploads/2017/12/Fundamental-Values-2014.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980"/>
            <a:ext cx="4502995" cy="1674715"/>
          </a:xfrm>
          <a:prstGeom prst="rect">
            <a:avLst/>
          </a:prstGeom>
        </p:spPr>
      </p:pic>
      <p:sp>
        <p:nvSpPr>
          <p:cNvPr id="6" name="Title 5"/>
          <p:cNvSpPr>
            <a:spLocks noGrp="1"/>
          </p:cNvSpPr>
          <p:nvPr>
            <p:ph type="ctrTitle"/>
          </p:nvPr>
        </p:nvSpPr>
        <p:spPr>
          <a:xfrm>
            <a:off x="650091" y="1997241"/>
            <a:ext cx="7705807" cy="1632777"/>
          </a:xfrm>
        </p:spPr>
        <p:txBody>
          <a:bodyPr>
            <a:noAutofit/>
          </a:bodyPr>
          <a:lstStyle/>
          <a:p>
            <a:r>
              <a:rPr lang="en-US" sz="4400" dirty="0" smtClean="0"/>
              <a:t>Submission Date Reminder!</a:t>
            </a:r>
            <a:endParaRPr lang="en-US" sz="4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9709" y="3836554"/>
            <a:ext cx="4200508" cy="2773920"/>
          </a:xfrm>
          <a:prstGeom prst="rect">
            <a:avLst/>
          </a:prstGeom>
        </p:spPr>
      </p:pic>
    </p:spTree>
    <p:extLst>
      <p:ext uri="{BB962C8B-B14F-4D97-AF65-F5344CB8AC3E}">
        <p14:creationId xmlns:p14="http://schemas.microsoft.com/office/powerpoint/2010/main" val="929641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FINAL Checks</a:t>
            </a:r>
            <a:endParaRPr lang="en-US" dirty="0"/>
          </a:p>
        </p:txBody>
      </p:sp>
      <p:pic>
        <p:nvPicPr>
          <p:cNvPr id="5" name="Picture 4"/>
          <p:cNvPicPr>
            <a:picLocks noChangeAspect="1"/>
          </p:cNvPicPr>
          <p:nvPr/>
        </p:nvPicPr>
        <p:blipFill>
          <a:blip r:embed="rId3"/>
          <a:stretch>
            <a:fillRect/>
          </a:stretch>
        </p:blipFill>
        <p:spPr>
          <a:xfrm>
            <a:off x="6764705" y="6045817"/>
            <a:ext cx="2005758" cy="737680"/>
          </a:xfrm>
          <a:prstGeom prst="rect">
            <a:avLst/>
          </a:prstGeom>
        </p:spPr>
      </p:pic>
      <p:pic>
        <p:nvPicPr>
          <p:cNvPr id="6" name="Content Placeholder 5">
            <a:extLst>
              <a:ext uri="{FF2B5EF4-FFF2-40B4-BE49-F238E27FC236}">
                <a16:creationId xmlns:a16="http://schemas.microsoft.com/office/drawing/2014/main" id="{0F69D2CA-00EC-A643-AE7B-2D9339A8F51B}"/>
              </a:ext>
            </a:extLst>
          </p:cNvPr>
          <p:cNvPicPr>
            <a:picLocks noGrp="1" noChangeAspect="1"/>
          </p:cNvPicPr>
          <p:nvPr>
            <p:ph sz="half" idx="1"/>
          </p:nvPr>
        </p:nvPicPr>
        <p:blipFill>
          <a:blip r:embed="rId4"/>
          <a:stretch>
            <a:fillRect/>
          </a:stretch>
        </p:blipFill>
        <p:spPr>
          <a:xfrm>
            <a:off x="345799" y="1176776"/>
            <a:ext cx="8409804" cy="4731052"/>
          </a:xfrm>
          <a:prstGeom prst="rect">
            <a:avLst/>
          </a:prstGeom>
        </p:spPr>
      </p:pic>
    </p:spTree>
    <p:extLst>
      <p:ext uri="{BB962C8B-B14F-4D97-AF65-F5344CB8AC3E}">
        <p14:creationId xmlns:p14="http://schemas.microsoft.com/office/powerpoint/2010/main" val="1911173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Steps to Submitting your work</a:t>
            </a:r>
            <a:endParaRPr lang="en-US" dirty="0"/>
          </a:p>
        </p:txBody>
      </p:sp>
      <p:pic>
        <p:nvPicPr>
          <p:cNvPr id="5" name="Picture 4"/>
          <p:cNvPicPr>
            <a:picLocks noChangeAspect="1"/>
          </p:cNvPicPr>
          <p:nvPr/>
        </p:nvPicPr>
        <p:blipFill>
          <a:blip r:embed="rId3"/>
          <a:stretch>
            <a:fillRect/>
          </a:stretch>
        </p:blipFill>
        <p:spPr>
          <a:xfrm>
            <a:off x="6157009" y="5725133"/>
            <a:ext cx="2005758" cy="737680"/>
          </a:xfrm>
          <a:prstGeom prst="rect">
            <a:avLst/>
          </a:prstGeom>
        </p:spPr>
      </p:pic>
      <p:pic>
        <p:nvPicPr>
          <p:cNvPr id="6" name="Content Placeholder 5">
            <a:extLst>
              <a:ext uri="{FF2B5EF4-FFF2-40B4-BE49-F238E27FC236}">
                <a16:creationId xmlns:a16="http://schemas.microsoft.com/office/drawing/2014/main" id="{989A863F-FD07-0744-9BBE-A3138A6862BB}"/>
              </a:ext>
            </a:extLst>
          </p:cNvPr>
          <p:cNvPicPr>
            <a:picLocks noGrp="1" noChangeAspect="1"/>
          </p:cNvPicPr>
          <p:nvPr>
            <p:ph sz="half" idx="1"/>
          </p:nvPr>
        </p:nvPicPr>
        <p:blipFill>
          <a:blip r:embed="rId4"/>
          <a:stretch>
            <a:fillRect/>
          </a:stretch>
        </p:blipFill>
        <p:spPr>
          <a:xfrm>
            <a:off x="653892" y="1110105"/>
            <a:ext cx="7508875" cy="4224222"/>
          </a:xfrm>
          <a:prstGeom prst="rect">
            <a:avLst/>
          </a:prstGeom>
        </p:spPr>
      </p:pic>
    </p:spTree>
    <p:extLst>
      <p:ext uri="{BB962C8B-B14F-4D97-AF65-F5344CB8AC3E}">
        <p14:creationId xmlns:p14="http://schemas.microsoft.com/office/powerpoint/2010/main" val="1736094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Steps Post-Submission</a:t>
            </a:r>
            <a:endParaRPr lang="en-US" dirty="0"/>
          </a:p>
        </p:txBody>
      </p:sp>
      <p:pic>
        <p:nvPicPr>
          <p:cNvPr id="5" name="Picture 4"/>
          <p:cNvPicPr>
            <a:picLocks noChangeAspect="1"/>
          </p:cNvPicPr>
          <p:nvPr/>
        </p:nvPicPr>
        <p:blipFill>
          <a:blip r:embed="rId3"/>
          <a:stretch>
            <a:fillRect/>
          </a:stretch>
        </p:blipFill>
        <p:spPr>
          <a:xfrm>
            <a:off x="6226741" y="5885636"/>
            <a:ext cx="2005758" cy="737680"/>
          </a:xfrm>
          <a:prstGeom prst="rect">
            <a:avLst/>
          </a:prstGeom>
        </p:spPr>
      </p:pic>
      <p:pic>
        <p:nvPicPr>
          <p:cNvPr id="6" name="Content Placeholder 5">
            <a:extLst>
              <a:ext uri="{FF2B5EF4-FFF2-40B4-BE49-F238E27FC236}">
                <a16:creationId xmlns:a16="http://schemas.microsoft.com/office/drawing/2014/main" id="{CEE17F82-75FB-F84F-B697-BE4376900668}"/>
              </a:ext>
            </a:extLst>
          </p:cNvPr>
          <p:cNvPicPr>
            <a:picLocks noGrp="1" noChangeAspect="1"/>
          </p:cNvPicPr>
          <p:nvPr>
            <p:ph sz="half" idx="1"/>
          </p:nvPr>
        </p:nvPicPr>
        <p:blipFill>
          <a:blip r:embed="rId4"/>
          <a:stretch>
            <a:fillRect/>
          </a:stretch>
        </p:blipFill>
        <p:spPr>
          <a:xfrm>
            <a:off x="534711" y="1273068"/>
            <a:ext cx="7508875" cy="4224222"/>
          </a:xfrm>
          <a:prstGeom prst="rect">
            <a:avLst/>
          </a:prstGeom>
        </p:spPr>
      </p:pic>
    </p:spTree>
    <p:extLst>
      <p:ext uri="{BB962C8B-B14F-4D97-AF65-F5344CB8AC3E}">
        <p14:creationId xmlns:p14="http://schemas.microsoft.com/office/powerpoint/2010/main" val="2585453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is Checking SO important?</a:t>
            </a:r>
            <a:endParaRPr lang="en-US" dirty="0"/>
          </a:p>
        </p:txBody>
      </p:sp>
      <p:pic>
        <p:nvPicPr>
          <p:cNvPr id="5" name="Picture 4"/>
          <p:cNvPicPr>
            <a:picLocks noChangeAspect="1"/>
          </p:cNvPicPr>
          <p:nvPr/>
        </p:nvPicPr>
        <p:blipFill>
          <a:blip r:embed="rId3"/>
          <a:stretch>
            <a:fillRect/>
          </a:stretch>
        </p:blipFill>
        <p:spPr>
          <a:xfrm>
            <a:off x="345798" y="5907828"/>
            <a:ext cx="2005758" cy="737680"/>
          </a:xfrm>
          <a:prstGeom prst="rect">
            <a:avLst/>
          </a:prstGeom>
        </p:spPr>
      </p:pic>
      <p:sp>
        <p:nvSpPr>
          <p:cNvPr id="6" name="Content Placeholder 2">
            <a:extLst>
              <a:ext uri="{FF2B5EF4-FFF2-40B4-BE49-F238E27FC236}">
                <a16:creationId xmlns:a16="http://schemas.microsoft.com/office/drawing/2014/main" id="{1E34B1B4-22C1-43BF-8F42-B6B1C93D92C7}"/>
              </a:ext>
            </a:extLst>
          </p:cNvPr>
          <p:cNvSpPr txBox="1">
            <a:spLocks noGrp="1"/>
          </p:cNvSpPr>
          <p:nvPr>
            <p:ph sz="half" idx="1"/>
          </p:nvPr>
        </p:nvSpPr>
        <p:spPr>
          <a:xfrm>
            <a:off x="345798" y="889911"/>
            <a:ext cx="7886701" cy="5623315"/>
          </a:xfrm>
        </p:spPr>
        <p:txBody>
          <a:bodyPr>
            <a:normAutofit/>
          </a:bodyPr>
          <a:lstStyle>
            <a:lvl1pPr marL="0" indent="0" algn="l" defTabSz="914377" rtl="0" eaLnBrk="1" latinLnBrk="0" hangingPunct="1">
              <a:lnSpc>
                <a:spcPct val="100000"/>
              </a:lnSpc>
              <a:spcBef>
                <a:spcPts val="1000"/>
              </a:spcBef>
              <a:buFont typeface="Arial" panose="020B0604020202020204" pitchFamily="34" charset="0"/>
              <a:buNone/>
              <a:defRPr sz="2133" kern="1200">
                <a:solidFill>
                  <a:schemeClr val="tx1"/>
                </a:solidFill>
                <a:latin typeface="Arial" charset="0"/>
                <a:ea typeface="Arial" charset="0"/>
                <a:cs typeface="Arial" charset="0"/>
              </a:defRPr>
            </a:lvl1pPr>
            <a:lvl2pPr marL="685783" indent="-228594" algn="l" defTabSz="914377" rtl="0" eaLnBrk="1" latinLnBrk="0" hangingPunct="1">
              <a:lnSpc>
                <a:spcPct val="100000"/>
              </a:lnSpc>
              <a:spcBef>
                <a:spcPts val="500"/>
              </a:spcBef>
              <a:buFont typeface="Arial" panose="020B0604020202020204" pitchFamily="34" charset="0"/>
              <a:buChar char="•"/>
              <a:defRPr sz="1867" kern="1200">
                <a:solidFill>
                  <a:schemeClr val="tx1"/>
                </a:solidFill>
                <a:latin typeface="Arial" charset="0"/>
                <a:ea typeface="Arial" charset="0"/>
                <a:cs typeface="Arial" charset="0"/>
              </a:defRPr>
            </a:lvl2pPr>
            <a:lvl3pPr marL="1142971" indent="-228594" algn="l" defTabSz="914377" rtl="0" eaLnBrk="1" latinLnBrk="0" hangingPunct="1">
              <a:lnSpc>
                <a:spcPct val="100000"/>
              </a:lnSpc>
              <a:spcBef>
                <a:spcPts val="500"/>
              </a:spcBef>
              <a:buFont typeface="Arial" panose="020B0604020202020204" pitchFamily="34" charset="0"/>
              <a:buChar char="•"/>
              <a:defRPr sz="1867" kern="1200">
                <a:solidFill>
                  <a:schemeClr val="tx1"/>
                </a:solidFill>
                <a:latin typeface="Arial" charset="0"/>
                <a:ea typeface="Arial" charset="0"/>
                <a:cs typeface="Arial"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u="sng" dirty="0"/>
              <a:t>We Assume Students Know the Rules:</a:t>
            </a:r>
            <a:r>
              <a:rPr lang="en-AU" sz="1800" dirty="0"/>
              <a:t> it is assumed that </a:t>
            </a:r>
            <a:r>
              <a:rPr lang="en-AU" sz="1800" b="1" dirty="0"/>
              <a:t>all</a:t>
            </a:r>
            <a:r>
              <a:rPr lang="en-AU" sz="1800" dirty="0"/>
              <a:t> students, regardless of where they are from, how long since they last </a:t>
            </a:r>
            <a:r>
              <a:rPr lang="en-AU" sz="1800" dirty="0" smtClean="0"/>
              <a:t>studied, </a:t>
            </a:r>
            <a:r>
              <a:rPr lang="en-AU" sz="1800" dirty="0"/>
              <a:t>or if they are in their first semester at </a:t>
            </a:r>
            <a:r>
              <a:rPr lang="en-AU" sz="1800" dirty="0" smtClean="0"/>
              <a:t>university, </a:t>
            </a:r>
            <a:r>
              <a:rPr lang="en-AU" sz="1800" dirty="0"/>
              <a:t>have read </a:t>
            </a:r>
            <a:r>
              <a:rPr lang="en-AU" sz="1800" dirty="0" smtClean="0"/>
              <a:t>the ECU </a:t>
            </a:r>
            <a:r>
              <a:rPr lang="en-AU" sz="1800" dirty="0"/>
              <a:t>rules in relation to Academic Integrity and Academic Misconduct.  Subsequently ‘I do not know what academic integrity </a:t>
            </a:r>
            <a:r>
              <a:rPr lang="en-AU" sz="1800" dirty="0" smtClean="0"/>
              <a:t>is, </a:t>
            </a:r>
            <a:r>
              <a:rPr lang="en-AU" sz="1800" dirty="0"/>
              <a:t>is not considered a reasonable excuse for breaches of Academic Integrity.</a:t>
            </a:r>
          </a:p>
          <a:p>
            <a:r>
              <a:rPr lang="en-AU" sz="1800" u="sng" dirty="0"/>
              <a:t>We Assume You Have Checked It: </a:t>
            </a:r>
            <a:r>
              <a:rPr lang="en-AU" sz="1800" dirty="0"/>
              <a:t>when undertaking an Academic Misconduct investigation, we assume that not only do students know the rules, but that they have thoroughly checked their own work against those rules prior to submitting their work.</a:t>
            </a:r>
          </a:p>
          <a:p>
            <a:r>
              <a:rPr lang="en-AU" sz="1800" u="sng" dirty="0"/>
              <a:t>Better Late Than Never:</a:t>
            </a:r>
            <a:r>
              <a:rPr lang="en-AU" sz="1800" dirty="0"/>
              <a:t> sometimes it can take a bit longer to thoroughly check your assignment in order to avoid breaches of Academic Integrity.  It is better to submit your assignment a bit late and receive some late penalties rather than rush to submit by the deadline and end up involved in an Academic Misconduct investigation.</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046" y="4787020"/>
            <a:ext cx="2070979" cy="2070979"/>
          </a:xfrm>
          <a:prstGeom prst="rect">
            <a:avLst/>
          </a:prstGeom>
        </p:spPr>
      </p:pic>
    </p:spTree>
    <p:extLst>
      <p:ext uri="{BB962C8B-B14F-4D97-AF65-F5344CB8AC3E}">
        <p14:creationId xmlns:p14="http://schemas.microsoft.com/office/powerpoint/2010/main" val="1168529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45798" y="889911"/>
            <a:ext cx="8155406" cy="5623315"/>
          </a:xfrm>
        </p:spPr>
        <p:txBody>
          <a:bodyPr/>
          <a:lstStyle/>
          <a:p>
            <a:r>
              <a:rPr lang="en-US" sz="1800" dirty="0"/>
              <a:t>Academic Misconduct does not happen by accident. It typically occurs as a result of poor </a:t>
            </a:r>
            <a:r>
              <a:rPr lang="en-US" sz="1800" dirty="0" smtClean="0"/>
              <a:t>planning and/or choices </a:t>
            </a:r>
            <a:r>
              <a:rPr lang="en-US" sz="1800" dirty="0"/>
              <a:t>made early in the assignment process.</a:t>
            </a:r>
          </a:p>
          <a:p>
            <a:endParaRPr lang="en-US" sz="1800" dirty="0"/>
          </a:p>
          <a:p>
            <a:r>
              <a:rPr lang="en-US" sz="1800" dirty="0"/>
              <a:t>During Academic Misconduct </a:t>
            </a:r>
            <a:r>
              <a:rPr lang="en-US" sz="1800" dirty="0" smtClean="0"/>
              <a:t>investigations, </a:t>
            </a:r>
            <a:r>
              <a:rPr lang="en-US" sz="1800" dirty="0"/>
              <a:t>students will often rationalise why they felt it necessary to take the steps that led them to a misconduct investigation, and while the investigator may sympathise, such rationalisations have </a:t>
            </a:r>
            <a:r>
              <a:rPr lang="en-US" sz="1800" b="1" dirty="0"/>
              <a:t>no </a:t>
            </a:r>
            <a:r>
              <a:rPr lang="en-US" sz="1800" dirty="0"/>
              <a:t>impact on the final </a:t>
            </a:r>
            <a:r>
              <a:rPr lang="en-AU" sz="1800" dirty="0"/>
              <a:t>misconduct finding.</a:t>
            </a:r>
          </a:p>
          <a:p>
            <a:endParaRPr lang="en-US" sz="1800" dirty="0"/>
          </a:p>
          <a:p>
            <a:r>
              <a:rPr lang="en-US" sz="1800" dirty="0"/>
              <a:t>The best and only way to avoid the stress and marks impact of breaching Academic Integrity rules is simply not to do it in the first place.</a:t>
            </a:r>
          </a:p>
          <a:p>
            <a:endParaRPr lang="en-US" sz="1800" dirty="0"/>
          </a:p>
          <a:p>
            <a:r>
              <a:rPr lang="en-US" sz="1800" dirty="0"/>
              <a:t>Remember, check your work, ask your </a:t>
            </a:r>
            <a:r>
              <a:rPr lang="en-US" sz="1800" dirty="0" smtClean="0"/>
              <a:t>lecturer or tutor, </a:t>
            </a:r>
            <a:r>
              <a:rPr lang="en-US" sz="1800" dirty="0"/>
              <a:t>speak to </a:t>
            </a:r>
            <a:r>
              <a:rPr lang="en-US" sz="1800" dirty="0" smtClean="0"/>
              <a:t>a        </a:t>
            </a:r>
            <a:r>
              <a:rPr lang="en-US" sz="1800" dirty="0"/>
              <a:t>learning </a:t>
            </a:r>
            <a:r>
              <a:rPr lang="en-US" sz="1800" dirty="0" smtClean="0"/>
              <a:t>adviser</a:t>
            </a:r>
            <a:r>
              <a:rPr lang="en-US" sz="1800" dirty="0"/>
              <a:t>, but only </a:t>
            </a:r>
            <a:r>
              <a:rPr lang="en-US" sz="1800" b="1" dirty="0"/>
              <a:t>before you submit </a:t>
            </a:r>
            <a:r>
              <a:rPr lang="en-US" sz="1800" dirty="0"/>
              <a:t>your work, not </a:t>
            </a:r>
            <a:r>
              <a:rPr lang="en-US" sz="1800" b="1" dirty="0"/>
              <a:t>after</a:t>
            </a:r>
            <a:r>
              <a:rPr lang="en-US" sz="1800" dirty="0"/>
              <a:t>.</a:t>
            </a:r>
            <a:endParaRPr lang="en-AU" sz="1800" dirty="0"/>
          </a:p>
          <a:p>
            <a:endParaRPr lang="en-US" dirty="0"/>
          </a:p>
        </p:txBody>
      </p:sp>
      <p:sp>
        <p:nvSpPr>
          <p:cNvPr id="3" name="Title 2"/>
          <p:cNvSpPr>
            <a:spLocks noGrp="1"/>
          </p:cNvSpPr>
          <p:nvPr>
            <p:ph type="title"/>
          </p:nvPr>
        </p:nvSpPr>
        <p:spPr/>
        <p:txBody>
          <a:bodyPr/>
          <a:lstStyle/>
          <a:p>
            <a:r>
              <a:rPr lang="en-US" dirty="0" smtClean="0"/>
              <a:t>Conclusion</a:t>
            </a:r>
            <a:endParaRPr lang="en-US" dirty="0"/>
          </a:p>
        </p:txBody>
      </p:sp>
      <p:pic>
        <p:nvPicPr>
          <p:cNvPr id="5" name="Picture 4"/>
          <p:cNvPicPr>
            <a:picLocks noChangeAspect="1"/>
          </p:cNvPicPr>
          <p:nvPr/>
        </p:nvPicPr>
        <p:blipFill>
          <a:blip r:embed="rId3"/>
          <a:stretch>
            <a:fillRect/>
          </a:stretch>
        </p:blipFill>
        <p:spPr>
          <a:xfrm>
            <a:off x="345798" y="5907828"/>
            <a:ext cx="2005758" cy="737680"/>
          </a:xfrm>
          <a:prstGeom prst="rect">
            <a:avLst/>
          </a:prstGeom>
        </p:spPr>
      </p:pic>
      <p:pic>
        <p:nvPicPr>
          <p:cNvPr id="4" name="Picture 3"/>
          <p:cNvPicPr>
            <a:picLocks noChangeAspect="1"/>
          </p:cNvPicPr>
          <p:nvPr/>
        </p:nvPicPr>
        <p:blipFill>
          <a:blip r:embed="rId4"/>
          <a:stretch>
            <a:fillRect/>
          </a:stretch>
        </p:blipFill>
        <p:spPr>
          <a:xfrm>
            <a:off x="7402870" y="4238573"/>
            <a:ext cx="1333333" cy="2038095"/>
          </a:xfrm>
          <a:prstGeom prst="rect">
            <a:avLst/>
          </a:prstGeom>
          <a:ln>
            <a:noFill/>
          </a:ln>
          <a:effectLst>
            <a:softEdge rad="112500"/>
          </a:effectLst>
        </p:spPr>
      </p:pic>
    </p:spTree>
    <p:extLst>
      <p:ext uri="{BB962C8B-B14F-4D97-AF65-F5344CB8AC3E}">
        <p14:creationId xmlns:p14="http://schemas.microsoft.com/office/powerpoint/2010/main" val="79806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45798" y="692238"/>
            <a:ext cx="8345529" cy="5623315"/>
          </a:xfrm>
        </p:spPr>
        <p:txBody>
          <a:bodyPr>
            <a:normAutofit/>
          </a:bodyPr>
          <a:lstStyle/>
          <a:p>
            <a:r>
              <a:rPr lang="en-AU" b="1" dirty="0" smtClean="0"/>
              <a:t>Academic </a:t>
            </a:r>
            <a:r>
              <a:rPr lang="en-AU" b="1" dirty="0"/>
              <a:t>Skills Workshops </a:t>
            </a:r>
            <a:endParaRPr lang="en-AU" dirty="0"/>
          </a:p>
          <a:p>
            <a:r>
              <a:rPr lang="en-AU" dirty="0"/>
              <a:t>Attend an </a:t>
            </a:r>
            <a:r>
              <a:rPr lang="en-AU" u="sng" dirty="0"/>
              <a:t>Academic Skills Workshop</a:t>
            </a:r>
            <a:r>
              <a:rPr lang="en-AU" dirty="0"/>
              <a:t> on a whole range of topics such as essay writing, report writing, referencing, etc. The schedule is available from the Academic Skills Centre Blackboard site under ‘My Communities’. </a:t>
            </a:r>
          </a:p>
          <a:p>
            <a:r>
              <a:rPr lang="en-AU" b="1" dirty="0"/>
              <a:t>Assignment drop-in sessions  </a:t>
            </a:r>
            <a:endParaRPr lang="en-AU" dirty="0"/>
          </a:p>
          <a:p>
            <a:r>
              <a:rPr lang="en-AU" dirty="0"/>
              <a:t>Attend a </a:t>
            </a:r>
            <a:r>
              <a:rPr lang="en-AU" u="sng" dirty="0" smtClean="0"/>
              <a:t>Assignment drop-in </a:t>
            </a:r>
            <a:r>
              <a:rPr lang="en-AU" u="sng" dirty="0"/>
              <a:t>session  </a:t>
            </a:r>
            <a:r>
              <a:rPr lang="en-AU" i="1" dirty="0" smtClean="0">
                <a:solidFill>
                  <a:srgbClr val="00B0F0"/>
                </a:solidFill>
              </a:rPr>
              <a:t>&lt;insert dates and time relevant to your unit&gt; </a:t>
            </a:r>
            <a:r>
              <a:rPr lang="en-AU" dirty="0"/>
              <a:t>where you can get help with academic literacy and numeracy skills.</a:t>
            </a:r>
          </a:p>
          <a:p>
            <a:r>
              <a:rPr lang="en-AU" b="1" dirty="0" smtClean="0"/>
              <a:t>Subject </a:t>
            </a:r>
            <a:r>
              <a:rPr lang="en-AU" b="1" dirty="0"/>
              <a:t>guides </a:t>
            </a:r>
            <a:endParaRPr lang="en-AU" dirty="0"/>
          </a:p>
          <a:p>
            <a:r>
              <a:rPr lang="en-AU" dirty="0"/>
              <a:t>Please visit </a:t>
            </a:r>
            <a:r>
              <a:rPr lang="en-AU" dirty="0" smtClean="0"/>
              <a:t>our, </a:t>
            </a:r>
            <a:r>
              <a:rPr lang="en-AU" i="1" u="sng" dirty="0" smtClean="0">
                <a:solidFill>
                  <a:srgbClr val="00B0F0"/>
                </a:solidFill>
              </a:rPr>
              <a:t>insert your specific discipline guides</a:t>
            </a:r>
            <a:r>
              <a:rPr lang="en-AU" dirty="0" smtClean="0">
                <a:solidFill>
                  <a:srgbClr val="00B0F0"/>
                </a:solidFill>
              </a:rPr>
              <a:t>&gt;</a:t>
            </a:r>
            <a:r>
              <a:rPr lang="en-AU" u="sng" dirty="0" smtClean="0"/>
              <a:t> </a:t>
            </a:r>
            <a:r>
              <a:rPr lang="en-AU" u="sng" dirty="0"/>
              <a:t>subject library guides</a:t>
            </a:r>
            <a:r>
              <a:rPr lang="en-AU" dirty="0"/>
              <a:t> where you will find links to </a:t>
            </a:r>
            <a:r>
              <a:rPr lang="en-AU" dirty="0" smtClean="0"/>
              <a:t>databases </a:t>
            </a:r>
            <a:r>
              <a:rPr lang="en-AU" dirty="0"/>
              <a:t>and other resources directly related to your subject, such as </a:t>
            </a:r>
            <a:r>
              <a:rPr lang="en-AU" dirty="0" smtClean="0"/>
              <a:t>&lt;insert her the relevant subject areas and more</a:t>
            </a:r>
            <a:r>
              <a:rPr lang="en-AU" dirty="0"/>
              <a:t>.       </a:t>
            </a:r>
          </a:p>
          <a:p>
            <a:r>
              <a:rPr lang="en-AU" b="1" dirty="0"/>
              <a:t>Referencing </a:t>
            </a:r>
            <a:endParaRPr lang="en-AU" dirty="0"/>
          </a:p>
          <a:p>
            <a:r>
              <a:rPr lang="en-AU" dirty="0"/>
              <a:t>For an introduction to APA Style (6th ed.) referencing and a selection of common sample references, check out the ECU Library Guide on  Referencing</a:t>
            </a:r>
            <a:r>
              <a:rPr lang="en-AU" u="sng" dirty="0"/>
              <a:t> </a:t>
            </a:r>
            <a:r>
              <a:rPr lang="en-AU" u="sng" dirty="0">
                <a:hlinkClick r:id="rId3"/>
              </a:rPr>
              <a:t>https://ecu.au.libguides.com/referencing</a:t>
            </a:r>
            <a:endParaRPr lang="en-AU" u="sng" dirty="0"/>
          </a:p>
          <a:p>
            <a:r>
              <a:rPr lang="en-AU" b="1" dirty="0"/>
              <a:t>AIM module</a:t>
            </a:r>
            <a:endParaRPr lang="en-AU" sz="1800" b="1" dirty="0"/>
          </a:p>
          <a:p>
            <a:r>
              <a:rPr lang="en-AU" dirty="0"/>
              <a:t>Complete the Academic Integrity Module – information and practical activities on how to develop your academic writing skills</a:t>
            </a:r>
            <a:r>
              <a:rPr lang="en-AU" dirty="0" smtClean="0"/>
              <a:t>. [If you are not enrolled in this Module through your Unit contact </a:t>
            </a:r>
            <a:r>
              <a:rPr lang="en-AU" dirty="0" smtClean="0">
                <a:hlinkClick r:id="rId4"/>
              </a:rPr>
              <a:t>academicintegrity@ecu.edu.au</a:t>
            </a:r>
            <a:r>
              <a:rPr lang="en-AU" dirty="0" smtClean="0"/>
              <a:t> who will arrange to provide access to complete it.]</a:t>
            </a:r>
          </a:p>
          <a:p>
            <a:r>
              <a:rPr lang="en-AU" b="1" dirty="0"/>
              <a:t>PASS </a:t>
            </a:r>
          </a:p>
          <a:p>
            <a:r>
              <a:rPr lang="en-AU" u="sng" dirty="0">
                <a:solidFill>
                  <a:srgbClr val="002060"/>
                </a:solidFill>
              </a:rPr>
              <a:t>Peer Assisted Study Sessions </a:t>
            </a:r>
            <a:r>
              <a:rPr lang="en-AU" dirty="0"/>
              <a:t>are available for </a:t>
            </a:r>
            <a:r>
              <a:rPr lang="en-AU" i="1" dirty="0" smtClean="0">
                <a:solidFill>
                  <a:srgbClr val="00B0F0"/>
                </a:solidFill>
              </a:rPr>
              <a:t>&lt;insert if your unit is included in this program&gt;.  </a:t>
            </a:r>
            <a:r>
              <a:rPr lang="en-AU" dirty="0" smtClean="0"/>
              <a:t>This program is where your peers assist </a:t>
            </a:r>
            <a:r>
              <a:rPr lang="en-AU" dirty="0"/>
              <a:t>you </a:t>
            </a:r>
            <a:r>
              <a:rPr lang="en-AU" dirty="0" smtClean="0"/>
              <a:t>develop effective </a:t>
            </a:r>
            <a:r>
              <a:rPr lang="en-AU" dirty="0"/>
              <a:t>study skills.</a:t>
            </a:r>
            <a:r>
              <a:rPr lang="en-AU" b="1" dirty="0"/>
              <a:t>   </a:t>
            </a:r>
          </a:p>
          <a:p>
            <a:endParaRPr lang="en-US" dirty="0"/>
          </a:p>
        </p:txBody>
      </p:sp>
      <p:sp>
        <p:nvSpPr>
          <p:cNvPr id="3" name="Title 2"/>
          <p:cNvSpPr>
            <a:spLocks noGrp="1"/>
          </p:cNvSpPr>
          <p:nvPr>
            <p:ph type="title"/>
          </p:nvPr>
        </p:nvSpPr>
        <p:spPr/>
        <p:txBody>
          <a:bodyPr/>
          <a:lstStyle/>
          <a:p>
            <a:r>
              <a:rPr lang="en-US" dirty="0" smtClean="0"/>
              <a:t>Resources (examples only insert relevant to your Unit)</a:t>
            </a:r>
            <a:endParaRPr lang="en-US" dirty="0"/>
          </a:p>
        </p:txBody>
      </p:sp>
      <p:pic>
        <p:nvPicPr>
          <p:cNvPr id="5" name="Picture 4"/>
          <p:cNvPicPr>
            <a:picLocks noChangeAspect="1"/>
          </p:cNvPicPr>
          <p:nvPr/>
        </p:nvPicPr>
        <p:blipFill>
          <a:blip r:embed="rId5"/>
          <a:stretch>
            <a:fillRect/>
          </a:stretch>
        </p:blipFill>
        <p:spPr>
          <a:xfrm>
            <a:off x="345798" y="5907828"/>
            <a:ext cx="2005758" cy="737680"/>
          </a:xfrm>
          <a:prstGeom prst="rect">
            <a:avLst/>
          </a:prstGeom>
        </p:spPr>
      </p:pic>
    </p:spTree>
    <p:extLst>
      <p:ext uri="{BB962C8B-B14F-4D97-AF65-F5344CB8AC3E}">
        <p14:creationId xmlns:p14="http://schemas.microsoft.com/office/powerpoint/2010/main" val="1634493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094" y="0"/>
            <a:ext cx="5756506" cy="994172"/>
          </a:xfrm>
        </p:spPr>
        <p:txBody>
          <a:bodyPr/>
          <a:lstStyle/>
          <a:p>
            <a:r>
              <a:rPr lang="en-US" dirty="0" smtClean="0"/>
              <a:t>References</a:t>
            </a:r>
            <a:endParaRPr lang="en-US" dirty="0"/>
          </a:p>
        </p:txBody>
      </p:sp>
      <p:pic>
        <p:nvPicPr>
          <p:cNvPr id="3" name="Picture 2"/>
          <p:cNvPicPr>
            <a:picLocks noChangeAspect="1"/>
          </p:cNvPicPr>
          <p:nvPr/>
        </p:nvPicPr>
        <p:blipFill>
          <a:blip r:embed="rId3"/>
          <a:stretch>
            <a:fillRect/>
          </a:stretch>
        </p:blipFill>
        <p:spPr>
          <a:xfrm>
            <a:off x="187094" y="5941146"/>
            <a:ext cx="2005758" cy="737680"/>
          </a:xfrm>
          <a:prstGeom prst="rect">
            <a:avLst/>
          </a:prstGeom>
        </p:spPr>
      </p:pic>
      <p:sp>
        <p:nvSpPr>
          <p:cNvPr id="4" name="TextBox 3"/>
          <p:cNvSpPr txBox="1"/>
          <p:nvPr/>
        </p:nvSpPr>
        <p:spPr>
          <a:xfrm>
            <a:off x="282632" y="861898"/>
            <a:ext cx="8636924" cy="4955203"/>
          </a:xfrm>
          <a:prstGeom prst="rect">
            <a:avLst/>
          </a:prstGeom>
          <a:noFill/>
        </p:spPr>
        <p:txBody>
          <a:bodyPr wrap="square" rtlCol="0">
            <a:spAutoFit/>
          </a:bodyPr>
          <a:lstStyle/>
          <a:p>
            <a:endParaRPr lang="en-AU" sz="1000" dirty="0" smtClean="0"/>
          </a:p>
          <a:p>
            <a:pPr indent="-360000"/>
            <a:r>
              <a:rPr lang="en-AU" dirty="0">
                <a:solidFill>
                  <a:schemeClr val="bg1"/>
                </a:solidFill>
              </a:rPr>
              <a:t>Busch, P., &amp; </a:t>
            </a:r>
            <a:r>
              <a:rPr lang="en-AU" dirty="0" err="1">
                <a:solidFill>
                  <a:schemeClr val="bg1"/>
                </a:solidFill>
              </a:rPr>
              <a:t>Bilgin</a:t>
            </a:r>
            <a:r>
              <a:rPr lang="en-AU" dirty="0">
                <a:solidFill>
                  <a:schemeClr val="bg1"/>
                </a:solidFill>
              </a:rPr>
              <a:t>, A. (2014).  Student and staff understanding and reaction: Academic </a:t>
            </a:r>
            <a:endParaRPr lang="en-AU" dirty="0" smtClean="0">
              <a:solidFill>
                <a:schemeClr val="bg1"/>
              </a:solidFill>
            </a:endParaRPr>
          </a:p>
          <a:p>
            <a:pPr indent="-360000"/>
            <a:r>
              <a:rPr lang="en-AU" dirty="0">
                <a:solidFill>
                  <a:schemeClr val="bg1"/>
                </a:solidFill>
              </a:rPr>
              <a:t> </a:t>
            </a:r>
            <a:r>
              <a:rPr lang="en-AU" dirty="0" smtClean="0">
                <a:solidFill>
                  <a:schemeClr val="bg1"/>
                </a:solidFill>
              </a:rPr>
              <a:t>       integrity </a:t>
            </a:r>
            <a:r>
              <a:rPr lang="en-AU" dirty="0">
                <a:solidFill>
                  <a:schemeClr val="bg1"/>
                </a:solidFill>
              </a:rPr>
              <a:t>in an Australian university.  </a:t>
            </a:r>
            <a:r>
              <a:rPr lang="en-AU" i="1" dirty="0">
                <a:solidFill>
                  <a:schemeClr val="bg1"/>
                </a:solidFill>
              </a:rPr>
              <a:t>Journal of Academic Ethics 12</a:t>
            </a:r>
            <a:r>
              <a:rPr lang="en-AU" dirty="0">
                <a:solidFill>
                  <a:schemeClr val="bg1"/>
                </a:solidFill>
              </a:rPr>
              <a:t>(3)</a:t>
            </a:r>
            <a:r>
              <a:rPr lang="en-AU" i="1" dirty="0">
                <a:solidFill>
                  <a:schemeClr val="bg1"/>
                </a:solidFill>
              </a:rPr>
              <a:t>, </a:t>
            </a:r>
            <a:r>
              <a:rPr lang="en-AU" dirty="0">
                <a:solidFill>
                  <a:schemeClr val="bg1"/>
                </a:solidFill>
              </a:rPr>
              <a:t>227-243.  </a:t>
            </a:r>
            <a:endParaRPr lang="en-AU" dirty="0" smtClean="0">
              <a:solidFill>
                <a:schemeClr val="bg1"/>
              </a:solidFill>
            </a:endParaRPr>
          </a:p>
          <a:p>
            <a:pPr indent="-360000"/>
            <a:r>
              <a:rPr lang="en-AU" dirty="0">
                <a:solidFill>
                  <a:schemeClr val="bg1"/>
                </a:solidFill>
              </a:rPr>
              <a:t> </a:t>
            </a:r>
            <a:r>
              <a:rPr lang="en-AU" dirty="0" smtClean="0">
                <a:solidFill>
                  <a:schemeClr val="bg1"/>
                </a:solidFill>
              </a:rPr>
              <a:t>       doi:10.1007/s10805-014-9214-2</a:t>
            </a:r>
          </a:p>
          <a:p>
            <a:pPr indent="-360000"/>
            <a:endParaRPr lang="en-AU" dirty="0">
              <a:solidFill>
                <a:schemeClr val="bg1"/>
              </a:solidFill>
            </a:endParaRPr>
          </a:p>
          <a:p>
            <a:pPr indent="-360000"/>
            <a:r>
              <a:rPr lang="en-AU" dirty="0" smtClean="0">
                <a:solidFill>
                  <a:schemeClr val="bg1"/>
                </a:solidFill>
              </a:rPr>
              <a:t>Edith </a:t>
            </a:r>
            <a:r>
              <a:rPr lang="en-AU" dirty="0">
                <a:solidFill>
                  <a:schemeClr val="bg1"/>
                </a:solidFill>
              </a:rPr>
              <a:t>Cowan University, Strategic and Governance Services. (2019a). </a:t>
            </a:r>
            <a:r>
              <a:rPr lang="en-AU" i="1" dirty="0">
                <a:solidFill>
                  <a:schemeClr val="bg1"/>
                </a:solidFill>
              </a:rPr>
              <a:t>Academic integrity </a:t>
            </a:r>
            <a:r>
              <a:rPr lang="en-AU" i="1" dirty="0" smtClean="0">
                <a:solidFill>
                  <a:schemeClr val="bg1"/>
                </a:solidFill>
              </a:rPr>
              <a:t/>
            </a:r>
            <a:br>
              <a:rPr lang="en-AU" i="1" dirty="0" smtClean="0">
                <a:solidFill>
                  <a:schemeClr val="bg1"/>
                </a:solidFill>
              </a:rPr>
            </a:br>
            <a:r>
              <a:rPr lang="en-AU" i="1" dirty="0" smtClean="0">
                <a:solidFill>
                  <a:schemeClr val="bg1"/>
                </a:solidFill>
              </a:rPr>
              <a:t>        policy</a:t>
            </a:r>
            <a:r>
              <a:rPr lang="en-AU" i="1" dirty="0">
                <a:solidFill>
                  <a:schemeClr val="bg1"/>
                </a:solidFill>
              </a:rPr>
              <a:t>. </a:t>
            </a:r>
            <a:r>
              <a:rPr lang="en-AU" dirty="0">
                <a:solidFill>
                  <a:schemeClr val="bg1"/>
                </a:solidFill>
              </a:rPr>
              <a:t>Retrieved from </a:t>
            </a:r>
            <a:r>
              <a:rPr lang="en-AU" dirty="0" smtClean="0">
                <a:solidFill>
                  <a:schemeClr val="bg1"/>
                </a:solidFill>
              </a:rPr>
              <a:t/>
            </a:r>
            <a:br>
              <a:rPr lang="en-AU" dirty="0" smtClean="0">
                <a:solidFill>
                  <a:schemeClr val="bg1"/>
                </a:solidFill>
              </a:rPr>
            </a:br>
            <a:r>
              <a:rPr lang="en-AU" dirty="0" smtClean="0">
                <a:solidFill>
                  <a:schemeClr val="bg1"/>
                </a:solidFill>
              </a:rPr>
              <a:t>        http</a:t>
            </a:r>
            <a:r>
              <a:rPr lang="en-AU" dirty="0">
                <a:solidFill>
                  <a:schemeClr val="bg1"/>
                </a:solidFill>
              </a:rPr>
              <a:t>://policysearch.ecu.edu.au/WebDrawer.PolicySearch/Record/725/file/document </a:t>
            </a:r>
          </a:p>
          <a:p>
            <a:pPr indent="-360000"/>
            <a:endParaRPr lang="en-AU" dirty="0" smtClean="0">
              <a:solidFill>
                <a:schemeClr val="bg1"/>
              </a:solidFill>
            </a:endParaRPr>
          </a:p>
          <a:p>
            <a:pPr indent="-360000"/>
            <a:r>
              <a:rPr lang="en-AU" dirty="0" smtClean="0">
                <a:solidFill>
                  <a:schemeClr val="bg1"/>
                </a:solidFill>
              </a:rPr>
              <a:t>Edith </a:t>
            </a:r>
            <a:r>
              <a:rPr lang="en-AU" dirty="0">
                <a:solidFill>
                  <a:schemeClr val="bg1"/>
                </a:solidFill>
              </a:rPr>
              <a:t>Cowan University. (2019b). </a:t>
            </a:r>
            <a:r>
              <a:rPr lang="en-AU" i="1" dirty="0">
                <a:solidFill>
                  <a:schemeClr val="bg1"/>
                </a:solidFill>
              </a:rPr>
              <a:t>Academic misconduct rules (students).</a:t>
            </a:r>
            <a:r>
              <a:rPr lang="en-AU" dirty="0">
                <a:solidFill>
                  <a:schemeClr val="bg1"/>
                </a:solidFill>
              </a:rPr>
              <a:t> Retrieved </a:t>
            </a:r>
            <a:r>
              <a:rPr lang="en-AU" dirty="0" smtClean="0">
                <a:solidFill>
                  <a:schemeClr val="bg1"/>
                </a:solidFill>
              </a:rPr>
              <a:t>from</a:t>
            </a:r>
            <a:br>
              <a:rPr lang="en-AU" dirty="0" smtClean="0">
                <a:solidFill>
                  <a:schemeClr val="bg1"/>
                </a:solidFill>
              </a:rPr>
            </a:br>
            <a:r>
              <a:rPr lang="en-AU" dirty="0" smtClean="0">
                <a:solidFill>
                  <a:schemeClr val="bg1"/>
                </a:solidFill>
              </a:rPr>
              <a:t>        </a:t>
            </a:r>
            <a:r>
              <a:rPr lang="en-AU" u="sng" dirty="0" smtClean="0">
                <a:solidFill>
                  <a:schemeClr val="bg1"/>
                </a:solidFill>
              </a:rPr>
              <a:t>http</a:t>
            </a:r>
            <a:r>
              <a:rPr lang="en-AU" u="sng" dirty="0">
                <a:solidFill>
                  <a:schemeClr val="bg1"/>
                </a:solidFill>
              </a:rPr>
              <a:t>://policysearch.ecu.edu.au/WebDrawer.PolicySearch/Record/174/file/document</a:t>
            </a:r>
            <a:endParaRPr lang="en-AU" dirty="0">
              <a:solidFill>
                <a:schemeClr val="bg1"/>
              </a:solidFill>
            </a:endParaRPr>
          </a:p>
          <a:p>
            <a:pPr indent="-360000"/>
            <a:endParaRPr lang="en-AU" dirty="0" smtClean="0">
              <a:solidFill>
                <a:schemeClr val="bg1"/>
              </a:solidFill>
            </a:endParaRPr>
          </a:p>
          <a:p>
            <a:pPr indent="-360000"/>
            <a:r>
              <a:rPr lang="en-AU" dirty="0" smtClean="0">
                <a:solidFill>
                  <a:schemeClr val="bg1"/>
                </a:solidFill>
              </a:rPr>
              <a:t>Fishman</a:t>
            </a:r>
            <a:r>
              <a:rPr lang="en-AU" dirty="0">
                <a:solidFill>
                  <a:schemeClr val="bg1"/>
                </a:solidFill>
              </a:rPr>
              <a:t>, T. (Ed.) (2014). </a:t>
            </a:r>
            <a:r>
              <a:rPr lang="en-AU" i="1" dirty="0">
                <a:solidFill>
                  <a:schemeClr val="bg1"/>
                </a:solidFill>
              </a:rPr>
              <a:t>The fundamental values of academic integrity</a:t>
            </a:r>
            <a:r>
              <a:rPr lang="en-AU" dirty="0">
                <a:solidFill>
                  <a:schemeClr val="bg1"/>
                </a:solidFill>
              </a:rPr>
              <a:t>.  Retrieved </a:t>
            </a:r>
            <a:r>
              <a:rPr lang="en-AU" dirty="0" smtClean="0">
                <a:solidFill>
                  <a:schemeClr val="bg1"/>
                </a:solidFill>
              </a:rPr>
              <a:t>from</a:t>
            </a:r>
            <a:br>
              <a:rPr lang="en-AU" dirty="0" smtClean="0">
                <a:solidFill>
                  <a:schemeClr val="bg1"/>
                </a:solidFill>
              </a:rPr>
            </a:br>
            <a:r>
              <a:rPr lang="en-AU" dirty="0" smtClean="0">
                <a:solidFill>
                  <a:schemeClr val="bg1"/>
                </a:solidFill>
              </a:rPr>
              <a:t>        </a:t>
            </a:r>
            <a:r>
              <a:rPr lang="en-AU" dirty="0">
                <a:solidFill>
                  <a:schemeClr val="bg1"/>
                </a:solidFill>
              </a:rPr>
              <a:t>https://</a:t>
            </a:r>
            <a:r>
              <a:rPr lang="en-AU" dirty="0" smtClean="0">
                <a:solidFill>
                  <a:schemeClr val="bg1"/>
                </a:solidFill>
              </a:rPr>
              <a:t>academicintegrity.org/wp-content/uploads/2017/12/Fundamental-Values-</a:t>
            </a:r>
            <a:br>
              <a:rPr lang="en-AU" dirty="0" smtClean="0">
                <a:solidFill>
                  <a:schemeClr val="bg1"/>
                </a:solidFill>
              </a:rPr>
            </a:br>
            <a:r>
              <a:rPr lang="en-AU" dirty="0" smtClean="0">
                <a:solidFill>
                  <a:schemeClr val="bg1"/>
                </a:solidFill>
              </a:rPr>
              <a:t>        2014.pdf</a:t>
            </a:r>
            <a:r>
              <a:rPr lang="en-AU" u="sng" dirty="0" smtClean="0">
                <a:solidFill>
                  <a:schemeClr val="bg1"/>
                </a:solidFill>
                <a:hlinkClick r:id="rId4"/>
              </a:rPr>
              <a:t>ttps</a:t>
            </a:r>
            <a:r>
              <a:rPr lang="en-AU" u="sng" dirty="0">
                <a:solidFill>
                  <a:schemeClr val="bg1"/>
                </a:solidFill>
                <a:hlinkClick r:id="rId4"/>
              </a:rPr>
              <a:t>://academicintegrity.org/wp-content/uploads/2017/12/Fundamental-Values-2014.pdf</a:t>
            </a:r>
            <a:endParaRPr lang="en-AU" dirty="0">
              <a:solidFill>
                <a:schemeClr val="bg1"/>
              </a:solidFill>
            </a:endParaRPr>
          </a:p>
          <a:p>
            <a:pPr indent="-360000"/>
            <a:r>
              <a:rPr lang="en-AU" dirty="0">
                <a:solidFill>
                  <a:schemeClr val="bg1"/>
                </a:solidFill>
              </a:rPr>
              <a:t>University of Sussex. 2016.  Academic integrity and avoiding plagiarism.  Retrieved </a:t>
            </a:r>
            <a:r>
              <a:rPr lang="en-AU" dirty="0" smtClean="0">
                <a:solidFill>
                  <a:schemeClr val="bg1"/>
                </a:solidFill>
              </a:rPr>
              <a:t>from</a:t>
            </a:r>
            <a:br>
              <a:rPr lang="en-AU" dirty="0" smtClean="0">
                <a:solidFill>
                  <a:schemeClr val="bg1"/>
                </a:solidFill>
              </a:rPr>
            </a:br>
            <a:r>
              <a:rPr lang="en-AU" dirty="0" smtClean="0">
                <a:solidFill>
                  <a:schemeClr val="bg1"/>
                </a:solidFill>
              </a:rPr>
              <a:t>       http</a:t>
            </a:r>
            <a:r>
              <a:rPr lang="en-AU" dirty="0">
                <a:solidFill>
                  <a:schemeClr val="bg1"/>
                </a:solidFill>
              </a:rPr>
              <a:t>://www.sussex.ac.uk/skillshub/?id=287&amp;site=normal</a:t>
            </a:r>
          </a:p>
        </p:txBody>
      </p:sp>
      <p:sp>
        <p:nvSpPr>
          <p:cNvPr id="5" name="TextBox 4"/>
          <p:cNvSpPr txBox="1"/>
          <p:nvPr/>
        </p:nvSpPr>
        <p:spPr>
          <a:xfrm>
            <a:off x="2310714" y="6217161"/>
            <a:ext cx="6608842" cy="461665"/>
          </a:xfrm>
          <a:prstGeom prst="rect">
            <a:avLst/>
          </a:prstGeom>
          <a:noFill/>
        </p:spPr>
        <p:txBody>
          <a:bodyPr wrap="square" rtlCol="0">
            <a:spAutoFit/>
          </a:bodyPr>
          <a:lstStyle/>
          <a:p>
            <a:r>
              <a:rPr lang="en-AU" sz="1200" dirty="0" smtClean="0">
                <a:solidFill>
                  <a:schemeClr val="bg1"/>
                </a:solidFill>
              </a:rPr>
              <a:t>Adapted from a School of Science teaching resource  with the kind </a:t>
            </a:r>
            <a:r>
              <a:rPr lang="en-AU" sz="1200" dirty="0">
                <a:solidFill>
                  <a:schemeClr val="bg1"/>
                </a:solidFill>
              </a:rPr>
              <a:t>permission </a:t>
            </a:r>
            <a:r>
              <a:rPr lang="en-AU" sz="1200" dirty="0" smtClean="0">
                <a:solidFill>
                  <a:schemeClr val="bg1"/>
                </a:solidFill>
              </a:rPr>
              <a:t> of Justin Brown (ADTL, School of Science) and Tina Fleming (Senior  Learning Adviser, School of Science), August 2019. </a:t>
            </a:r>
            <a:endParaRPr lang="en-AU" sz="1200" dirty="0">
              <a:solidFill>
                <a:schemeClr val="bg1"/>
              </a:solidFill>
            </a:endParaRPr>
          </a:p>
        </p:txBody>
      </p:sp>
    </p:spTree>
    <p:extLst>
      <p:ext uri="{BB962C8B-B14F-4D97-AF65-F5344CB8AC3E}">
        <p14:creationId xmlns:p14="http://schemas.microsoft.com/office/powerpoint/2010/main" val="195791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U Corp Colours">
      <a:dk1>
        <a:srgbClr val="101920"/>
      </a:dk1>
      <a:lt1>
        <a:srgbClr val="FFFFFF"/>
      </a:lt1>
      <a:dk2>
        <a:srgbClr val="404140"/>
      </a:dk2>
      <a:lt2>
        <a:srgbClr val="FFFFFF"/>
      </a:lt2>
      <a:accent1>
        <a:srgbClr val="004B85"/>
      </a:accent1>
      <a:accent2>
        <a:srgbClr val="BE2F36"/>
      </a:accent2>
      <a:accent3>
        <a:srgbClr val="FFC658"/>
      </a:accent3>
      <a:accent4>
        <a:srgbClr val="004B85"/>
      </a:accent4>
      <a:accent5>
        <a:srgbClr val="FFC658"/>
      </a:accent5>
      <a:accent6>
        <a:srgbClr val="BE2F36"/>
      </a:accent6>
      <a:hlink>
        <a:srgbClr val="004B85"/>
      </a:hlink>
      <a:folHlink>
        <a:srgbClr val="BE2F3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27396477-9AD4-8E4B-9BCB-30FFF2C9F8C4}" vid="{0280E817-5B6D-A343-A9C2-18E9CCA388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ECU-corporate-powerpoint-blue_standard</Template>
  <TotalTime>528</TotalTime>
  <Words>679</Words>
  <Application>Microsoft Office PowerPoint</Application>
  <PresentationFormat>On-screen Show (4:3)</PresentationFormat>
  <Paragraphs>54</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ＭＳ Ｐゴシック</vt:lpstr>
      <vt:lpstr>ＭＳ Ｐゴシック</vt:lpstr>
      <vt:lpstr>Arial</vt:lpstr>
      <vt:lpstr>Calibri</vt:lpstr>
      <vt:lpstr>Office Theme</vt:lpstr>
      <vt:lpstr>Submission Date Reminder!</vt:lpstr>
      <vt:lpstr>The FINAL Checks</vt:lpstr>
      <vt:lpstr>Steps to Submitting your work</vt:lpstr>
      <vt:lpstr>Steps Post-Submission</vt:lpstr>
      <vt:lpstr>Why is Checking SO important?</vt:lpstr>
      <vt:lpstr>Conclusion</vt:lpstr>
      <vt:lpstr>Resources (examples only insert relevant to your Unit)</vt:lpstr>
      <vt:lpstr>References</vt:lpstr>
    </vt:vector>
  </TitlesOfParts>
  <Company>Edith Cowan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INGRAM</dc:creator>
  <cp:lastModifiedBy>Diane INGRAM</cp:lastModifiedBy>
  <cp:revision>56</cp:revision>
  <cp:lastPrinted>2019-08-19T06:26:41Z</cp:lastPrinted>
  <dcterms:created xsi:type="dcterms:W3CDTF">2019-08-09T06:34:43Z</dcterms:created>
  <dcterms:modified xsi:type="dcterms:W3CDTF">2019-08-25T11:39:06Z</dcterms:modified>
</cp:coreProperties>
</file>