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9" r:id="rId6"/>
    <p:sldId id="260" r:id="rId7"/>
    <p:sldId id="267" r:id="rId8"/>
    <p:sldId id="276" r:id="rId9"/>
    <p:sldId id="275" r:id="rId10"/>
    <p:sldId id="268" r:id="rId11"/>
    <p:sldId id="269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0A33-701C-FA4B-A995-61C7400B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82CCD-9A63-1643-B3B2-640414073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5C77-B562-254F-A48A-24728BA1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E60E1-2DBE-5B41-848C-FE1D716A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4701F-2B42-1B4E-B71B-7F57C848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FEC9-9399-E349-ADC3-E8BF55BD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733F6-D078-5246-9340-1012835CC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74C0F-AB4E-924C-A7B8-B70E4A1C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5C25C-9B8D-564D-8E43-61559629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C9CBE-FBAE-2246-A40F-E66ACADD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40646-1EA1-BA48-822B-4DCB05D26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AF384-BE27-994B-BCA4-D98505047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C3282-5FF3-E544-BDB2-35BA18BD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D18A-CC33-B44C-A4D0-3393DE33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CA0CB-4EE0-8C4C-91FC-9F00620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6538-AD0B-F141-8865-1F39AB8C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7E4C-1E22-334F-AB8E-513504FC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32154-8D9B-4841-8D00-B65EF153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C2E01-D10C-7A4B-949C-AAEF58B3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33A1-5C01-9641-A0D6-7D3C0D9A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2B1A-B8BC-5140-B086-80CAC26F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D3EE9-257F-3649-A443-2211F99BC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75E12-BB61-534F-B107-EF979837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A0D-A586-9845-AAA0-7D1C2813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9AC2-189D-E84C-B162-29173515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3E7C-EDAA-C345-8E32-C0D201B9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1B451-C9BE-9545-A86F-EDB1BE3C0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AA349-BF1D-2E4A-AB32-5A879C93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3C2B9-BFD6-6047-A222-419AE536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AC4F2-FF11-5A4F-97DA-A18F3995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7B87A-A1F5-0844-8B0C-02BC9C4C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FA01-6DEE-F044-BEA2-3B30BCC6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69E77-9155-454D-8C2E-B39007AB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D8D84-E341-9B42-AED2-79EE77309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9BDE0-F6FC-A844-86C3-7ECBB71B5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E8B18-A3A2-384B-B666-AD529BAEF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3406D-F76D-A54B-A3AC-4FB66C09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08D73-CE64-144F-B6E8-234421FD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28AE2-B0E6-E540-9332-EA6D4B9E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489A-B20C-9542-8E9D-B6823EBF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D5813-1BDD-9247-B425-521C93C8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C0580-CF3A-1B46-8E75-BF00EC53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2A6C3-F9E1-274B-8722-5B7E7283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909CA-712A-3E40-B4CE-0A1D69FE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ECC62-2C3E-4041-A626-50F73F50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7BA6-1F8D-394F-95DC-C54B5E46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E98B-2433-E64E-A6B3-DFF1CE9C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685B-B94D-6944-913A-AB82A854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E3BEE-7AE6-674D-9A76-03B2EB1CB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150FB-A985-F342-95FE-6854835C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DEABE-BF45-D443-90D6-C395C803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5E39A-00CE-B549-8349-BD04FA05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E28B-B27F-AB44-AFC2-5CEA2362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F7CC-1088-C548-820B-EF3084ECE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2C94A-47ED-5F45-A2C4-7E8EE4C35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692FE-54A3-E346-924A-F458E5AB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FE3D0-FFBE-7F4F-9F37-5306AA56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B1831-1390-634F-BEF4-0FE716BA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CE8D5-196A-9E48-8742-55872A37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918FD-0D32-3441-9A83-B21B11AD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B08D-7A7E-2640-8C69-4CE76BD62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88C3-8EC4-454A-815B-CCD5B9FFCB1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2F972-5122-4346-9250-524362601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6150-2686-AC45-A25B-F87EEF289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B70E-A9A9-B948-8C07-E6CAC6E1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E1EE-001A-C243-B79A-7219D8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9A35F-E6F6-F242-84C8-4CA96AF5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4909-0F54-EC49-8F13-DDF4E26F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85D20-8699-6A47-82B5-BFE849AD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7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E1EE-001A-C243-B79A-7219D8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9A35F-E6F6-F242-84C8-4CA96AF5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4909-0F54-EC49-8F13-DDF4E26F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289B8-8516-2649-973B-86BEE734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016A673-DA87-3A4E-AED7-75F4DA70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0B62FA-5989-D945-B40F-7917C668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4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69D2CA-00EC-A643-AE7B-2D9339A8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E1EE-001A-C243-B79A-7219D8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9A35F-E6F6-F242-84C8-4CA96AF5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4909-0F54-EC49-8F13-DDF4E26F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2CDBC0-EF4E-7D40-A3ED-61D634DED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0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E1EE-001A-C243-B79A-7219D8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9A35F-E6F6-F242-84C8-4CA96AF5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4909-0F54-EC49-8F13-DDF4E26F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9CD39D-5F86-D54B-B1CF-FA1C83A9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69D2CA-00EC-A643-AE7B-2D9339A8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E1EE-001A-C243-B79A-7219D8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9A35F-E6F6-F242-84C8-4CA96AF5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4909-0F54-EC49-8F13-DDF4E26F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85D20-8699-6A47-82B5-BFE849AD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2A47F1-8CCE-784D-B80A-AC1D2E80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3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E1EE-001A-C243-B79A-7219D8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99A35F-E6F6-F242-84C8-4CA96AF5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4909-0F54-EC49-8F13-DDF4E26F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4A66FA-4678-8440-B9C7-9DF90124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7E94634-7B2D-4A48-9E4B-6B64DD0F1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1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00DEC1B9ACD42A4EBC09AE89A0BF5" ma:contentTypeVersion="13" ma:contentTypeDescription="Create a new document." ma:contentTypeScope="" ma:versionID="411fa7c1672b1dcb42f3fdc926714068">
  <xsd:schema xmlns:xsd="http://www.w3.org/2001/XMLSchema" xmlns:xs="http://www.w3.org/2001/XMLSchema" xmlns:p="http://schemas.microsoft.com/office/2006/metadata/properties" xmlns:ns3="96960881-6c6b-4303-8728-052b7bd5b820" xmlns:ns4="83bee1c2-d85a-45f0-8d6a-435d4cb72269" targetNamespace="http://schemas.microsoft.com/office/2006/metadata/properties" ma:root="true" ma:fieldsID="f247342008eed4548239bb8f4b1ff9fc" ns3:_="" ns4:_="">
    <xsd:import namespace="96960881-6c6b-4303-8728-052b7bd5b820"/>
    <xsd:import namespace="83bee1c2-d85a-45f0-8d6a-435d4cb722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60881-6c6b-4303-8728-052b7bd5b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ee1c2-d85a-45f0-8d6a-435d4cb722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67F088-9423-42EC-9D65-856AC2890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60881-6c6b-4303-8728-052b7bd5b820"/>
    <ds:schemaRef ds:uri="83bee1c2-d85a-45f0-8d6a-435d4cb72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E04A5-1FD3-48C4-BC84-B8B50DC59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9AA164-A8AA-4FA0-881C-F0AB25DA229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PULLYBLANK</dc:creator>
  <cp:lastModifiedBy>Diane INGRAM</cp:lastModifiedBy>
  <cp:revision>8</cp:revision>
  <dcterms:created xsi:type="dcterms:W3CDTF">2019-05-20T02:56:04Z</dcterms:created>
  <dcterms:modified xsi:type="dcterms:W3CDTF">2020-08-21T04:07:18Z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0x01010006F00DEC1B9ACD42A4EBC09AE89A0BF5</vt:lpwstr>
  </property>
</Properties>
</file>